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5" r:id="rId2"/>
    <p:sldId id="830" r:id="rId3"/>
    <p:sldId id="569" r:id="rId4"/>
    <p:sldId id="776" r:id="rId5"/>
    <p:sldId id="852" r:id="rId6"/>
    <p:sldId id="853" r:id="rId7"/>
    <p:sldId id="824" r:id="rId8"/>
    <p:sldId id="834" r:id="rId9"/>
    <p:sldId id="836" r:id="rId10"/>
    <p:sldId id="848" r:id="rId11"/>
    <p:sldId id="851" r:id="rId12"/>
    <p:sldId id="259" r:id="rId13"/>
    <p:sldId id="471" r:id="rId14"/>
    <p:sldId id="472" r:id="rId15"/>
    <p:sldId id="473" r:id="rId16"/>
    <p:sldId id="476" r:id="rId17"/>
    <p:sldId id="457" r:id="rId18"/>
    <p:sldId id="474" r:id="rId19"/>
    <p:sldId id="567" r:id="rId20"/>
    <p:sldId id="779" r:id="rId21"/>
    <p:sldId id="475" r:id="rId22"/>
    <p:sldId id="456" r:id="rId23"/>
    <p:sldId id="458" r:id="rId24"/>
    <p:sldId id="477" r:id="rId25"/>
    <p:sldId id="459" r:id="rId26"/>
    <p:sldId id="478" r:id="rId27"/>
    <p:sldId id="479" r:id="rId28"/>
    <p:sldId id="480" r:id="rId29"/>
    <p:sldId id="487" r:id="rId30"/>
    <p:sldId id="488" r:id="rId31"/>
    <p:sldId id="503" r:id="rId32"/>
    <p:sldId id="489" r:id="rId33"/>
    <p:sldId id="481" r:id="rId34"/>
    <p:sldId id="482" r:id="rId35"/>
    <p:sldId id="502" r:id="rId36"/>
    <p:sldId id="490" r:id="rId37"/>
    <p:sldId id="483" r:id="rId38"/>
    <p:sldId id="491" r:id="rId39"/>
    <p:sldId id="484" r:id="rId40"/>
    <p:sldId id="492" r:id="rId41"/>
    <p:sldId id="495" r:id="rId42"/>
    <p:sldId id="496" r:id="rId43"/>
    <p:sldId id="497" r:id="rId44"/>
    <p:sldId id="493" r:id="rId45"/>
    <p:sldId id="494" r:id="rId46"/>
    <p:sldId id="498" r:id="rId47"/>
    <p:sldId id="499" r:id="rId48"/>
    <p:sldId id="501" r:id="rId49"/>
    <p:sldId id="504" r:id="rId50"/>
    <p:sldId id="485" r:id="rId51"/>
    <p:sldId id="500" r:id="rId52"/>
    <p:sldId id="486" r:id="rId53"/>
    <p:sldId id="505" r:id="rId54"/>
    <p:sldId id="507" r:id="rId55"/>
    <p:sldId id="460" r:id="rId56"/>
    <p:sldId id="506" r:id="rId57"/>
    <p:sldId id="510" r:id="rId58"/>
    <p:sldId id="854" r:id="rId59"/>
    <p:sldId id="855" r:id="rId60"/>
    <p:sldId id="857" r:id="rId61"/>
    <p:sldId id="509" r:id="rId62"/>
    <p:sldId id="511" r:id="rId63"/>
    <p:sldId id="512" r:id="rId64"/>
    <p:sldId id="856" r:id="rId65"/>
    <p:sldId id="508" r:id="rId66"/>
    <p:sldId id="2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3C98D-D7E9-4BE5-A7B6-99BD8713035B}" v="106" dt="2023-01-22T05:14:31.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Talal Saleh Alshihayb" userId="8b043d94-c3bc-4766-b109-9fc93264eb2d" providerId="ADAL" clId="{281A13C7-F1B7-4AE8-AFF6-E90A7EB2698C}"/>
    <pc:docChg chg="custSel delSld modSld">
      <pc:chgData name="Dr. Talal Saleh Alshihayb" userId="8b043d94-c3bc-4766-b109-9fc93264eb2d" providerId="ADAL" clId="{281A13C7-F1B7-4AE8-AFF6-E90A7EB2698C}" dt="2022-10-27T12:36:40.795" v="42" actId="47"/>
      <pc:docMkLst>
        <pc:docMk/>
      </pc:docMkLst>
      <pc:sldChg chg="del">
        <pc:chgData name="Dr. Talal Saleh Alshihayb" userId="8b043d94-c3bc-4766-b109-9fc93264eb2d" providerId="ADAL" clId="{281A13C7-F1B7-4AE8-AFF6-E90A7EB2698C}" dt="2022-10-27T12:36:40.795" v="42" actId="47"/>
        <pc:sldMkLst>
          <pc:docMk/>
          <pc:sldMk cId="1689878293" sldId="257"/>
        </pc:sldMkLst>
      </pc:sldChg>
      <pc:sldChg chg="modSp mod">
        <pc:chgData name="Dr. Talal Saleh Alshihayb" userId="8b043d94-c3bc-4766-b109-9fc93264eb2d" providerId="ADAL" clId="{281A13C7-F1B7-4AE8-AFF6-E90A7EB2698C}" dt="2022-10-27T12:36:24.731" v="41" actId="20577"/>
        <pc:sldMkLst>
          <pc:docMk/>
          <pc:sldMk cId="1929648928" sldId="455"/>
        </pc:sldMkLst>
        <pc:spChg chg="mod">
          <ac:chgData name="Dr. Talal Saleh Alshihayb" userId="8b043d94-c3bc-4766-b109-9fc93264eb2d" providerId="ADAL" clId="{281A13C7-F1B7-4AE8-AFF6-E90A7EB2698C}" dt="2022-10-27T12:36:24.731" v="41" actId="20577"/>
          <ac:spMkLst>
            <pc:docMk/>
            <pc:sldMk cId="1929648928" sldId="455"/>
            <ac:spMk id="2" creationId="{8D4D7CA5-E776-45DC-8A6F-61F81BE0ACA9}"/>
          </ac:spMkLst>
        </pc:spChg>
        <pc:spChg chg="mod">
          <ac:chgData name="Dr. Talal Saleh Alshihayb" userId="8b043d94-c3bc-4766-b109-9fc93264eb2d" providerId="ADAL" clId="{281A13C7-F1B7-4AE8-AFF6-E90A7EB2698C}" dt="2022-10-27T12:36:17.480" v="8" actId="20577"/>
          <ac:spMkLst>
            <pc:docMk/>
            <pc:sldMk cId="1929648928" sldId="455"/>
            <ac:spMk id="4" creationId="{60E2B75C-4B13-4D3B-82DD-4B19CC839190}"/>
          </ac:spMkLst>
        </pc:spChg>
      </pc:sldChg>
    </pc:docChg>
  </pc:docChgLst>
  <pc:docChgLst>
    <pc:chgData name="Dr. Talal Saleh Alshihayb" userId="8b043d94-c3bc-4766-b109-9fc93264eb2d" providerId="ADAL" clId="{B253C98D-D7E9-4BE5-A7B6-99BD8713035B}"/>
    <pc:docChg chg="undo redo custSel addSld delSld modSld sldOrd">
      <pc:chgData name="Dr. Talal Saleh Alshihayb" userId="8b043d94-c3bc-4766-b109-9fc93264eb2d" providerId="ADAL" clId="{B253C98D-D7E9-4BE5-A7B6-99BD8713035B}" dt="2023-01-22T05:14:31.544" v="8150"/>
      <pc:docMkLst>
        <pc:docMk/>
      </pc:docMkLst>
      <pc:sldChg chg="modSp add mod">
        <pc:chgData name="Dr. Talal Saleh Alshihayb" userId="8b043d94-c3bc-4766-b109-9fc93264eb2d" providerId="ADAL" clId="{B253C98D-D7E9-4BE5-A7B6-99BD8713035B}" dt="2022-10-31T13:01:39.869" v="31" actId="404"/>
        <pc:sldMkLst>
          <pc:docMk/>
          <pc:sldMk cId="2972349643" sldId="259"/>
        </pc:sldMkLst>
        <pc:spChg chg="mod">
          <ac:chgData name="Dr. Talal Saleh Alshihayb" userId="8b043d94-c3bc-4766-b109-9fc93264eb2d" providerId="ADAL" clId="{B253C98D-D7E9-4BE5-A7B6-99BD8713035B}" dt="2022-10-31T13:01:39.869" v="31" actId="404"/>
          <ac:spMkLst>
            <pc:docMk/>
            <pc:sldMk cId="2972349643" sldId="259"/>
            <ac:spMk id="3" creationId="{C48EBCF3-9263-43D3-96BA-CF39CC27EE58}"/>
          </ac:spMkLst>
        </pc:spChg>
      </pc:sldChg>
      <pc:sldChg chg="add">
        <pc:chgData name="Dr. Talal Saleh Alshihayb" userId="8b043d94-c3bc-4766-b109-9fc93264eb2d" providerId="ADAL" clId="{B253C98D-D7E9-4BE5-A7B6-99BD8713035B}" dt="2023-01-18T15:38:33.024" v="6550"/>
        <pc:sldMkLst>
          <pc:docMk/>
          <pc:sldMk cId="2441970325" sldId="297"/>
        </pc:sldMkLst>
      </pc:sldChg>
      <pc:sldChg chg="modSp mod">
        <pc:chgData name="Dr. Talal Saleh Alshihayb" userId="8b043d94-c3bc-4766-b109-9fc93264eb2d" providerId="ADAL" clId="{B253C98D-D7E9-4BE5-A7B6-99BD8713035B}" dt="2023-01-09T14:23:19.266" v="33" actId="20577"/>
        <pc:sldMkLst>
          <pc:docMk/>
          <pc:sldMk cId="1929648928" sldId="455"/>
        </pc:sldMkLst>
        <pc:spChg chg="mod">
          <ac:chgData name="Dr. Talal Saleh Alshihayb" userId="8b043d94-c3bc-4766-b109-9fc93264eb2d" providerId="ADAL" clId="{B253C98D-D7E9-4BE5-A7B6-99BD8713035B}" dt="2022-10-31T12:34:36.219" v="23" actId="20577"/>
          <ac:spMkLst>
            <pc:docMk/>
            <pc:sldMk cId="1929648928" sldId="455"/>
            <ac:spMk id="2" creationId="{8D4D7CA5-E776-45DC-8A6F-61F81BE0ACA9}"/>
          </ac:spMkLst>
        </pc:spChg>
        <pc:spChg chg="mod">
          <ac:chgData name="Dr. Talal Saleh Alshihayb" userId="8b043d94-c3bc-4766-b109-9fc93264eb2d" providerId="ADAL" clId="{B253C98D-D7E9-4BE5-A7B6-99BD8713035B}" dt="2023-01-09T14:23:19.266" v="33" actId="20577"/>
          <ac:spMkLst>
            <pc:docMk/>
            <pc:sldMk cId="1929648928" sldId="455"/>
            <ac:spMk id="3" creationId="{35C1F8C3-0544-41D9-8002-87D4C6DBA6D6}"/>
          </ac:spMkLst>
        </pc:spChg>
      </pc:sldChg>
      <pc:sldChg chg="addSp modSp new mod">
        <pc:chgData name="Dr. Talal Saleh Alshihayb" userId="8b043d94-c3bc-4766-b109-9fc93264eb2d" providerId="ADAL" clId="{B253C98D-D7E9-4BE5-A7B6-99BD8713035B}" dt="2023-01-13T11:04:15.906" v="2196" actId="20577"/>
        <pc:sldMkLst>
          <pc:docMk/>
          <pc:sldMk cId="636152388" sldId="456"/>
        </pc:sldMkLst>
        <pc:spChg chg="mod">
          <ac:chgData name="Dr. Talal Saleh Alshihayb" userId="8b043d94-c3bc-4766-b109-9fc93264eb2d" providerId="ADAL" clId="{B253C98D-D7E9-4BE5-A7B6-99BD8713035B}" dt="2023-01-10T16:49:15.051" v="90" actId="113"/>
          <ac:spMkLst>
            <pc:docMk/>
            <pc:sldMk cId="636152388" sldId="456"/>
            <ac:spMk id="2" creationId="{A89A1BAD-A4CE-6355-A825-BEB35BA0CB6B}"/>
          </ac:spMkLst>
        </pc:spChg>
        <pc:spChg chg="mod">
          <ac:chgData name="Dr. Talal Saleh Alshihayb" userId="8b043d94-c3bc-4766-b109-9fc93264eb2d" providerId="ADAL" clId="{B253C98D-D7E9-4BE5-A7B6-99BD8713035B}" dt="2023-01-13T11:04:15.906" v="2196" actId="20577"/>
          <ac:spMkLst>
            <pc:docMk/>
            <pc:sldMk cId="636152388" sldId="456"/>
            <ac:spMk id="3" creationId="{EAC88A64-3E38-13DF-5C10-A70107AB46D6}"/>
          </ac:spMkLst>
        </pc:spChg>
        <pc:picChg chg="add mod">
          <ac:chgData name="Dr. Talal Saleh Alshihayb" userId="8b043d94-c3bc-4766-b109-9fc93264eb2d" providerId="ADAL" clId="{B253C98D-D7E9-4BE5-A7B6-99BD8713035B}" dt="2023-01-10T16:48:57.263" v="35"/>
          <ac:picMkLst>
            <pc:docMk/>
            <pc:sldMk cId="636152388" sldId="456"/>
            <ac:picMk id="4" creationId="{8A739841-5142-FA28-FDF1-7EA5275F6EC8}"/>
          </ac:picMkLst>
        </pc:picChg>
      </pc:sldChg>
      <pc:sldChg chg="addSp modSp new mod ord">
        <pc:chgData name="Dr. Talal Saleh Alshihayb" userId="8b043d94-c3bc-4766-b109-9fc93264eb2d" providerId="ADAL" clId="{B253C98D-D7E9-4BE5-A7B6-99BD8713035B}" dt="2023-01-13T11:14:58.521" v="2402" actId="20577"/>
        <pc:sldMkLst>
          <pc:docMk/>
          <pc:sldMk cId="3307662254" sldId="457"/>
        </pc:sldMkLst>
        <pc:spChg chg="mod">
          <ac:chgData name="Dr. Talal Saleh Alshihayb" userId="8b043d94-c3bc-4766-b109-9fc93264eb2d" providerId="ADAL" clId="{B253C98D-D7E9-4BE5-A7B6-99BD8713035B}" dt="2023-01-13T11:03:59.129" v="2176" actId="20577"/>
          <ac:spMkLst>
            <pc:docMk/>
            <pc:sldMk cId="3307662254" sldId="457"/>
            <ac:spMk id="2" creationId="{E752B96C-1105-7EBF-2F9C-92A12F02E187}"/>
          </ac:spMkLst>
        </pc:spChg>
        <pc:spChg chg="mod">
          <ac:chgData name="Dr. Talal Saleh Alshihayb" userId="8b043d94-c3bc-4766-b109-9fc93264eb2d" providerId="ADAL" clId="{B253C98D-D7E9-4BE5-A7B6-99BD8713035B}" dt="2023-01-13T11:14:58.521" v="2402" actId="20577"/>
          <ac:spMkLst>
            <pc:docMk/>
            <pc:sldMk cId="3307662254" sldId="457"/>
            <ac:spMk id="3" creationId="{A389365E-5159-28A2-9F4A-D912D65141FC}"/>
          </ac:spMkLst>
        </pc:spChg>
        <pc:picChg chg="add mod">
          <ac:chgData name="Dr. Talal Saleh Alshihayb" userId="8b043d94-c3bc-4766-b109-9fc93264eb2d" providerId="ADAL" clId="{B253C98D-D7E9-4BE5-A7B6-99BD8713035B}" dt="2023-01-10T16:53:53.840" v="330"/>
          <ac:picMkLst>
            <pc:docMk/>
            <pc:sldMk cId="3307662254" sldId="457"/>
            <ac:picMk id="4" creationId="{94CECCB1-3C56-6CFD-FCC7-8B31840EFB12}"/>
          </ac:picMkLst>
        </pc:picChg>
      </pc:sldChg>
      <pc:sldChg chg="addSp delSp modSp add mod">
        <pc:chgData name="Dr. Talal Saleh Alshihayb" userId="8b043d94-c3bc-4766-b109-9fc93264eb2d" providerId="ADAL" clId="{B253C98D-D7E9-4BE5-A7B6-99BD8713035B}" dt="2023-01-13T11:17:30.624" v="2454" actId="22"/>
        <pc:sldMkLst>
          <pc:docMk/>
          <pc:sldMk cId="1719429639" sldId="458"/>
        </pc:sldMkLst>
        <pc:spChg chg="mod">
          <ac:chgData name="Dr. Talal Saleh Alshihayb" userId="8b043d94-c3bc-4766-b109-9fc93264eb2d" providerId="ADAL" clId="{B253C98D-D7E9-4BE5-A7B6-99BD8713035B}" dt="2023-01-10T16:56:25.223" v="773" actId="20577"/>
          <ac:spMkLst>
            <pc:docMk/>
            <pc:sldMk cId="1719429639" sldId="458"/>
            <ac:spMk id="2" creationId="{E752B96C-1105-7EBF-2F9C-92A12F02E187}"/>
          </ac:spMkLst>
        </pc:spChg>
        <pc:spChg chg="mod">
          <ac:chgData name="Dr. Talal Saleh Alshihayb" userId="8b043d94-c3bc-4766-b109-9fc93264eb2d" providerId="ADAL" clId="{B253C98D-D7E9-4BE5-A7B6-99BD8713035B}" dt="2023-01-10T17:00:05.235" v="1269" actId="20577"/>
          <ac:spMkLst>
            <pc:docMk/>
            <pc:sldMk cId="1719429639" sldId="458"/>
            <ac:spMk id="3" creationId="{A389365E-5159-28A2-9F4A-D912D65141FC}"/>
          </ac:spMkLst>
        </pc:spChg>
        <pc:spChg chg="add del">
          <ac:chgData name="Dr. Talal Saleh Alshihayb" userId="8b043d94-c3bc-4766-b109-9fc93264eb2d" providerId="ADAL" clId="{B253C98D-D7E9-4BE5-A7B6-99BD8713035B}" dt="2023-01-13T11:17:30.624" v="2454" actId="22"/>
          <ac:spMkLst>
            <pc:docMk/>
            <pc:sldMk cId="1719429639" sldId="458"/>
            <ac:spMk id="6" creationId="{507056FE-31D4-DBBB-4909-2E54B916633A}"/>
          </ac:spMkLst>
        </pc:spChg>
      </pc:sldChg>
      <pc:sldChg chg="modSp add mod">
        <pc:chgData name="Dr. Talal Saleh Alshihayb" userId="8b043d94-c3bc-4766-b109-9fc93264eb2d" providerId="ADAL" clId="{B253C98D-D7E9-4BE5-A7B6-99BD8713035B}" dt="2023-01-10T17:01:09.344" v="1369" actId="20577"/>
        <pc:sldMkLst>
          <pc:docMk/>
          <pc:sldMk cId="1047261681" sldId="459"/>
        </pc:sldMkLst>
        <pc:spChg chg="mod">
          <ac:chgData name="Dr. Talal Saleh Alshihayb" userId="8b043d94-c3bc-4766-b109-9fc93264eb2d" providerId="ADAL" clId="{B253C98D-D7E9-4BE5-A7B6-99BD8713035B}" dt="2023-01-10T16:57:33.914" v="854" actId="113"/>
          <ac:spMkLst>
            <pc:docMk/>
            <pc:sldMk cId="1047261681" sldId="459"/>
            <ac:spMk id="2" creationId="{E752B96C-1105-7EBF-2F9C-92A12F02E187}"/>
          </ac:spMkLst>
        </pc:spChg>
        <pc:spChg chg="mod">
          <ac:chgData name="Dr. Talal Saleh Alshihayb" userId="8b043d94-c3bc-4766-b109-9fc93264eb2d" providerId="ADAL" clId="{B253C98D-D7E9-4BE5-A7B6-99BD8713035B}" dt="2023-01-10T17:01:09.344" v="1369" actId="20577"/>
          <ac:spMkLst>
            <pc:docMk/>
            <pc:sldMk cId="1047261681" sldId="459"/>
            <ac:spMk id="3" creationId="{A389365E-5159-28A2-9F4A-D912D65141FC}"/>
          </ac:spMkLst>
        </pc:spChg>
      </pc:sldChg>
      <pc:sldChg chg="modSp add mod">
        <pc:chgData name="Dr. Talal Saleh Alshihayb" userId="8b043d94-c3bc-4766-b109-9fc93264eb2d" providerId="ADAL" clId="{B253C98D-D7E9-4BE5-A7B6-99BD8713035B}" dt="2023-01-10T17:04:52.435" v="1748" actId="20577"/>
        <pc:sldMkLst>
          <pc:docMk/>
          <pc:sldMk cId="854846739" sldId="460"/>
        </pc:sldMkLst>
        <pc:spChg chg="mod">
          <ac:chgData name="Dr. Talal Saleh Alshihayb" userId="8b043d94-c3bc-4766-b109-9fc93264eb2d" providerId="ADAL" clId="{B253C98D-D7E9-4BE5-A7B6-99BD8713035B}" dt="2023-01-10T17:01:31.302" v="1385" actId="113"/>
          <ac:spMkLst>
            <pc:docMk/>
            <pc:sldMk cId="854846739" sldId="460"/>
            <ac:spMk id="2" creationId="{E752B96C-1105-7EBF-2F9C-92A12F02E187}"/>
          </ac:spMkLst>
        </pc:spChg>
        <pc:spChg chg="mod">
          <ac:chgData name="Dr. Talal Saleh Alshihayb" userId="8b043d94-c3bc-4766-b109-9fc93264eb2d" providerId="ADAL" clId="{B253C98D-D7E9-4BE5-A7B6-99BD8713035B}" dt="2023-01-10T17:04:52.435" v="1748" actId="20577"/>
          <ac:spMkLst>
            <pc:docMk/>
            <pc:sldMk cId="854846739" sldId="460"/>
            <ac:spMk id="3" creationId="{A389365E-5159-28A2-9F4A-D912D65141FC}"/>
          </ac:spMkLst>
        </pc:spChg>
      </pc:sldChg>
      <pc:sldChg chg="modSp add del mod">
        <pc:chgData name="Dr. Talal Saleh Alshihayb" userId="8b043d94-c3bc-4766-b109-9fc93264eb2d" providerId="ADAL" clId="{B253C98D-D7E9-4BE5-A7B6-99BD8713035B}" dt="2023-01-18T15:33:43.429" v="6547" actId="47"/>
        <pc:sldMkLst>
          <pc:docMk/>
          <pc:sldMk cId="4031021998" sldId="461"/>
        </pc:sldMkLst>
        <pc:spChg chg="mod">
          <ac:chgData name="Dr. Talal Saleh Alshihayb" userId="8b043d94-c3bc-4766-b109-9fc93264eb2d" providerId="ADAL" clId="{B253C98D-D7E9-4BE5-A7B6-99BD8713035B}" dt="2023-01-15T12:13:09.755" v="4469" actId="113"/>
          <ac:spMkLst>
            <pc:docMk/>
            <pc:sldMk cId="4031021998" sldId="461"/>
            <ac:spMk id="2" creationId="{E752B96C-1105-7EBF-2F9C-92A12F02E187}"/>
          </ac:spMkLst>
        </pc:spChg>
        <pc:spChg chg="mod">
          <ac:chgData name="Dr. Talal Saleh Alshihayb" userId="8b043d94-c3bc-4766-b109-9fc93264eb2d" providerId="ADAL" clId="{B253C98D-D7E9-4BE5-A7B6-99BD8713035B}" dt="2023-01-16T10:16:55.665" v="4711" actId="20577"/>
          <ac:spMkLst>
            <pc:docMk/>
            <pc:sldMk cId="4031021998" sldId="461"/>
            <ac:spMk id="3" creationId="{A389365E-5159-28A2-9F4A-D912D65141FC}"/>
          </ac:spMkLst>
        </pc:spChg>
      </pc:sldChg>
      <pc:sldChg chg="add del">
        <pc:chgData name="Dr. Talal Saleh Alshihayb" userId="8b043d94-c3bc-4766-b109-9fc93264eb2d" providerId="ADAL" clId="{B253C98D-D7E9-4BE5-A7B6-99BD8713035B}" dt="2023-01-18T15:28:22.997" v="6458" actId="47"/>
        <pc:sldMkLst>
          <pc:docMk/>
          <pc:sldMk cId="978368616" sldId="462"/>
        </pc:sldMkLst>
      </pc:sldChg>
      <pc:sldChg chg="add del">
        <pc:chgData name="Dr. Talal Saleh Alshihayb" userId="8b043d94-c3bc-4766-b109-9fc93264eb2d" providerId="ADAL" clId="{B253C98D-D7E9-4BE5-A7B6-99BD8713035B}" dt="2023-01-18T15:28:22.997" v="6458" actId="47"/>
        <pc:sldMkLst>
          <pc:docMk/>
          <pc:sldMk cId="1946164398" sldId="463"/>
        </pc:sldMkLst>
      </pc:sldChg>
      <pc:sldChg chg="add del">
        <pc:chgData name="Dr. Talal Saleh Alshihayb" userId="8b043d94-c3bc-4766-b109-9fc93264eb2d" providerId="ADAL" clId="{B253C98D-D7E9-4BE5-A7B6-99BD8713035B}" dt="2023-01-18T15:28:22.997" v="6458" actId="47"/>
        <pc:sldMkLst>
          <pc:docMk/>
          <pc:sldMk cId="3738015891" sldId="464"/>
        </pc:sldMkLst>
      </pc:sldChg>
      <pc:sldChg chg="add del">
        <pc:chgData name="Dr. Talal Saleh Alshihayb" userId="8b043d94-c3bc-4766-b109-9fc93264eb2d" providerId="ADAL" clId="{B253C98D-D7E9-4BE5-A7B6-99BD8713035B}" dt="2023-01-18T15:28:22.997" v="6458" actId="47"/>
        <pc:sldMkLst>
          <pc:docMk/>
          <pc:sldMk cId="4005148383" sldId="465"/>
        </pc:sldMkLst>
      </pc:sldChg>
      <pc:sldChg chg="add del">
        <pc:chgData name="Dr. Talal Saleh Alshihayb" userId="8b043d94-c3bc-4766-b109-9fc93264eb2d" providerId="ADAL" clId="{B253C98D-D7E9-4BE5-A7B6-99BD8713035B}" dt="2023-01-18T15:28:22.997" v="6458" actId="47"/>
        <pc:sldMkLst>
          <pc:docMk/>
          <pc:sldMk cId="1611676668" sldId="466"/>
        </pc:sldMkLst>
      </pc:sldChg>
      <pc:sldChg chg="add del">
        <pc:chgData name="Dr. Talal Saleh Alshihayb" userId="8b043d94-c3bc-4766-b109-9fc93264eb2d" providerId="ADAL" clId="{B253C98D-D7E9-4BE5-A7B6-99BD8713035B}" dt="2023-01-18T15:28:22.997" v="6458" actId="47"/>
        <pc:sldMkLst>
          <pc:docMk/>
          <pc:sldMk cId="2440288118" sldId="467"/>
        </pc:sldMkLst>
      </pc:sldChg>
      <pc:sldChg chg="add del">
        <pc:chgData name="Dr. Talal Saleh Alshihayb" userId="8b043d94-c3bc-4766-b109-9fc93264eb2d" providerId="ADAL" clId="{B253C98D-D7E9-4BE5-A7B6-99BD8713035B}" dt="2023-01-18T15:28:22.997" v="6458" actId="47"/>
        <pc:sldMkLst>
          <pc:docMk/>
          <pc:sldMk cId="3467378779" sldId="468"/>
        </pc:sldMkLst>
      </pc:sldChg>
      <pc:sldChg chg="add del">
        <pc:chgData name="Dr. Talal Saleh Alshihayb" userId="8b043d94-c3bc-4766-b109-9fc93264eb2d" providerId="ADAL" clId="{B253C98D-D7E9-4BE5-A7B6-99BD8713035B}" dt="2023-01-18T15:28:22.997" v="6458" actId="47"/>
        <pc:sldMkLst>
          <pc:docMk/>
          <pc:sldMk cId="1728382350" sldId="469"/>
        </pc:sldMkLst>
      </pc:sldChg>
      <pc:sldChg chg="add del">
        <pc:chgData name="Dr. Talal Saleh Alshihayb" userId="8b043d94-c3bc-4766-b109-9fc93264eb2d" providerId="ADAL" clId="{B253C98D-D7E9-4BE5-A7B6-99BD8713035B}" dt="2023-01-18T15:38:35.833" v="6551" actId="47"/>
        <pc:sldMkLst>
          <pc:docMk/>
          <pc:sldMk cId="631012850" sldId="470"/>
        </pc:sldMkLst>
      </pc:sldChg>
      <pc:sldChg chg="addSp delSp modSp new mod">
        <pc:chgData name="Dr. Talal Saleh Alshihayb" userId="8b043d94-c3bc-4766-b109-9fc93264eb2d" providerId="ADAL" clId="{B253C98D-D7E9-4BE5-A7B6-99BD8713035B}" dt="2023-01-22T04:08:47.071" v="7243" actId="1076"/>
        <pc:sldMkLst>
          <pc:docMk/>
          <pc:sldMk cId="360822770" sldId="471"/>
        </pc:sldMkLst>
        <pc:spChg chg="mod">
          <ac:chgData name="Dr. Talal Saleh Alshihayb" userId="8b043d94-c3bc-4766-b109-9fc93264eb2d" providerId="ADAL" clId="{B253C98D-D7E9-4BE5-A7B6-99BD8713035B}" dt="2023-01-13T10:46:27.485" v="1785" actId="113"/>
          <ac:spMkLst>
            <pc:docMk/>
            <pc:sldMk cId="360822770" sldId="471"/>
            <ac:spMk id="2" creationId="{9AAEDE55-84C7-BD28-2F85-EF5C9FF1261D}"/>
          </ac:spMkLst>
        </pc:spChg>
        <pc:spChg chg="mod">
          <ac:chgData name="Dr. Talal Saleh Alshihayb" userId="8b043d94-c3bc-4766-b109-9fc93264eb2d" providerId="ADAL" clId="{B253C98D-D7E9-4BE5-A7B6-99BD8713035B}" dt="2023-01-22T04:08:43.752" v="7242" actId="20577"/>
          <ac:spMkLst>
            <pc:docMk/>
            <pc:sldMk cId="360822770" sldId="471"/>
            <ac:spMk id="3" creationId="{98F0AE6D-14EF-EE0F-875F-23D79AB21A2A}"/>
          </ac:spMkLst>
        </pc:spChg>
        <pc:spChg chg="add mod">
          <ac:chgData name="Dr. Talal Saleh Alshihayb" userId="8b043d94-c3bc-4766-b109-9fc93264eb2d" providerId="ADAL" clId="{B253C98D-D7E9-4BE5-A7B6-99BD8713035B}" dt="2023-01-22T04:08:34.525" v="7241" actId="1076"/>
          <ac:spMkLst>
            <pc:docMk/>
            <pc:sldMk cId="360822770" sldId="471"/>
            <ac:spMk id="12" creationId="{F3DB1F48-1A3A-6CD8-F454-CCB56849C1D2}"/>
          </ac:spMkLst>
        </pc:spChg>
        <pc:spChg chg="add del">
          <ac:chgData name="Dr. Talal Saleh Alshihayb" userId="8b043d94-c3bc-4766-b109-9fc93264eb2d" providerId="ADAL" clId="{B253C98D-D7E9-4BE5-A7B6-99BD8713035B}" dt="2023-01-13T10:54:07.688" v="1917" actId="22"/>
          <ac:spMkLst>
            <pc:docMk/>
            <pc:sldMk cId="360822770" sldId="471"/>
            <ac:spMk id="14" creationId="{F98E9D30-2E98-1CD9-9D4E-093F446154EB}"/>
          </ac:spMkLst>
        </pc:spChg>
        <pc:spChg chg="add mod">
          <ac:chgData name="Dr. Talal Saleh Alshihayb" userId="8b043d94-c3bc-4766-b109-9fc93264eb2d" providerId="ADAL" clId="{B253C98D-D7E9-4BE5-A7B6-99BD8713035B}" dt="2023-01-13T10:54:21.919" v="1921" actId="1076"/>
          <ac:spMkLst>
            <pc:docMk/>
            <pc:sldMk cId="360822770" sldId="471"/>
            <ac:spMk id="16" creationId="{71B92362-19D6-E1F5-3A55-03460B24B6FB}"/>
          </ac:spMkLst>
        </pc:spChg>
        <pc:picChg chg="add mod">
          <ac:chgData name="Dr. Talal Saleh Alshihayb" userId="8b043d94-c3bc-4766-b109-9fc93264eb2d" providerId="ADAL" clId="{B253C98D-D7E9-4BE5-A7B6-99BD8713035B}" dt="2023-01-13T10:46:14.791" v="1750"/>
          <ac:picMkLst>
            <pc:docMk/>
            <pc:sldMk cId="360822770" sldId="471"/>
            <ac:picMk id="4" creationId="{8010A5F2-EFA4-5FB2-D19E-19CE326B2259}"/>
          </ac:picMkLst>
        </pc:picChg>
        <pc:picChg chg="add mod modCrop">
          <ac:chgData name="Dr. Talal Saleh Alshihayb" userId="8b043d94-c3bc-4766-b109-9fc93264eb2d" providerId="ADAL" clId="{B253C98D-D7E9-4BE5-A7B6-99BD8713035B}" dt="2023-01-22T04:08:47.071" v="7243" actId="1076"/>
          <ac:picMkLst>
            <pc:docMk/>
            <pc:sldMk cId="360822770" sldId="471"/>
            <ac:picMk id="6" creationId="{3D2FDD46-4B38-B3EC-93F5-9BEC041657C7}"/>
          </ac:picMkLst>
        </pc:picChg>
        <pc:picChg chg="add del">
          <ac:chgData name="Dr. Talal Saleh Alshihayb" userId="8b043d94-c3bc-4766-b109-9fc93264eb2d" providerId="ADAL" clId="{B253C98D-D7E9-4BE5-A7B6-99BD8713035B}" dt="2023-01-13T10:53:14.054" v="1905" actId="22"/>
          <ac:picMkLst>
            <pc:docMk/>
            <pc:sldMk cId="360822770" sldId="471"/>
            <ac:picMk id="8" creationId="{19DAD0AB-87BD-CE80-84AE-CE7B4017265A}"/>
          </ac:picMkLst>
        </pc:picChg>
        <pc:picChg chg="add del">
          <ac:chgData name="Dr. Talal Saleh Alshihayb" userId="8b043d94-c3bc-4766-b109-9fc93264eb2d" providerId="ADAL" clId="{B253C98D-D7E9-4BE5-A7B6-99BD8713035B}" dt="2023-01-13T10:53:17.484" v="1907" actId="22"/>
          <ac:picMkLst>
            <pc:docMk/>
            <pc:sldMk cId="360822770" sldId="471"/>
            <ac:picMk id="10" creationId="{A69A65BB-F399-CA9F-EDF0-A53AFC9615FD}"/>
          </ac:picMkLst>
        </pc:picChg>
      </pc:sldChg>
      <pc:sldChg chg="addSp modSp new mod">
        <pc:chgData name="Dr. Talal Saleh Alshihayb" userId="8b043d94-c3bc-4766-b109-9fc93264eb2d" providerId="ADAL" clId="{B253C98D-D7E9-4BE5-A7B6-99BD8713035B}" dt="2023-01-15T12:01:39.052" v="4432" actId="20577"/>
        <pc:sldMkLst>
          <pc:docMk/>
          <pc:sldMk cId="3821210946" sldId="472"/>
        </pc:sldMkLst>
        <pc:spChg chg="mod">
          <ac:chgData name="Dr. Talal Saleh Alshihayb" userId="8b043d94-c3bc-4766-b109-9fc93264eb2d" providerId="ADAL" clId="{B253C98D-D7E9-4BE5-A7B6-99BD8713035B}" dt="2023-01-15T12:01:39.052" v="4432" actId="20577"/>
          <ac:spMkLst>
            <pc:docMk/>
            <pc:sldMk cId="3821210946" sldId="472"/>
            <ac:spMk id="2" creationId="{190FA79F-BF5C-A808-AAF2-72EDB76837BF}"/>
          </ac:spMkLst>
        </pc:spChg>
        <pc:spChg chg="mod">
          <ac:chgData name="Dr. Talal Saleh Alshihayb" userId="8b043d94-c3bc-4766-b109-9fc93264eb2d" providerId="ADAL" clId="{B253C98D-D7E9-4BE5-A7B6-99BD8713035B}" dt="2023-01-13T10:56:29.981" v="2062" actId="20577"/>
          <ac:spMkLst>
            <pc:docMk/>
            <pc:sldMk cId="3821210946" sldId="472"/>
            <ac:spMk id="3" creationId="{7D50FFCC-A30B-51F4-1D40-1B85E9709D0D}"/>
          </ac:spMkLst>
        </pc:spChg>
        <pc:picChg chg="add mod">
          <ac:chgData name="Dr. Talal Saleh Alshihayb" userId="8b043d94-c3bc-4766-b109-9fc93264eb2d" providerId="ADAL" clId="{B253C98D-D7E9-4BE5-A7B6-99BD8713035B}" dt="2023-01-13T10:55:34.338" v="1923"/>
          <ac:picMkLst>
            <pc:docMk/>
            <pc:sldMk cId="3821210946" sldId="472"/>
            <ac:picMk id="4" creationId="{B6EC49F0-4730-2475-416C-1475DA8551D9}"/>
          </ac:picMkLst>
        </pc:picChg>
      </pc:sldChg>
      <pc:sldChg chg="addSp modSp new mod">
        <pc:chgData name="Dr. Talal Saleh Alshihayb" userId="8b043d94-c3bc-4766-b109-9fc93264eb2d" providerId="ADAL" clId="{B253C98D-D7E9-4BE5-A7B6-99BD8713035B}" dt="2023-01-13T11:03:20.695" v="2149" actId="12"/>
        <pc:sldMkLst>
          <pc:docMk/>
          <pc:sldMk cId="3065987957" sldId="473"/>
        </pc:sldMkLst>
        <pc:spChg chg="mod">
          <ac:chgData name="Dr. Talal Saleh Alshihayb" userId="8b043d94-c3bc-4766-b109-9fc93264eb2d" providerId="ADAL" clId="{B253C98D-D7E9-4BE5-A7B6-99BD8713035B}" dt="2023-01-13T11:02:42.267" v="2090" actId="113"/>
          <ac:spMkLst>
            <pc:docMk/>
            <pc:sldMk cId="3065987957" sldId="473"/>
            <ac:spMk id="2" creationId="{A05ED693-FB9F-DF19-16C2-9E758FCC58D1}"/>
          </ac:spMkLst>
        </pc:spChg>
        <pc:spChg chg="mod">
          <ac:chgData name="Dr. Talal Saleh Alshihayb" userId="8b043d94-c3bc-4766-b109-9fc93264eb2d" providerId="ADAL" clId="{B253C98D-D7E9-4BE5-A7B6-99BD8713035B}" dt="2023-01-13T11:03:20.695" v="2149" actId="12"/>
          <ac:spMkLst>
            <pc:docMk/>
            <pc:sldMk cId="3065987957" sldId="473"/>
            <ac:spMk id="3" creationId="{60D7B1DD-8633-ADEE-30BE-255E25C6524F}"/>
          </ac:spMkLst>
        </pc:spChg>
        <pc:picChg chg="add mod">
          <ac:chgData name="Dr. Talal Saleh Alshihayb" userId="8b043d94-c3bc-4766-b109-9fc93264eb2d" providerId="ADAL" clId="{B253C98D-D7E9-4BE5-A7B6-99BD8713035B}" dt="2023-01-13T11:02:31.304" v="2064"/>
          <ac:picMkLst>
            <pc:docMk/>
            <pc:sldMk cId="3065987957" sldId="473"/>
            <ac:picMk id="4" creationId="{BCEAABEC-D0DC-95DB-989E-18BC9846160E}"/>
          </ac:picMkLst>
        </pc:picChg>
      </pc:sldChg>
      <pc:sldChg chg="addSp modSp new mod ord">
        <pc:chgData name="Dr. Talal Saleh Alshihayb" userId="8b043d94-c3bc-4766-b109-9fc93264eb2d" providerId="ADAL" clId="{B253C98D-D7E9-4BE5-A7B6-99BD8713035B}" dt="2023-01-22T04:09:08.971" v="7244" actId="1076"/>
        <pc:sldMkLst>
          <pc:docMk/>
          <pc:sldMk cId="1724846090" sldId="474"/>
        </pc:sldMkLst>
        <pc:spChg chg="mod">
          <ac:chgData name="Dr. Talal Saleh Alshihayb" userId="8b043d94-c3bc-4766-b109-9fc93264eb2d" providerId="ADAL" clId="{B253C98D-D7E9-4BE5-A7B6-99BD8713035B}" dt="2023-01-15T13:27:57.541" v="4495" actId="113"/>
          <ac:spMkLst>
            <pc:docMk/>
            <pc:sldMk cId="1724846090" sldId="474"/>
            <ac:spMk id="2" creationId="{AB11FB6F-D863-F4B4-0C28-ACB23BEF6467}"/>
          </ac:spMkLst>
        </pc:spChg>
        <pc:picChg chg="add mod">
          <ac:chgData name="Dr. Talal Saleh Alshihayb" userId="8b043d94-c3bc-4766-b109-9fc93264eb2d" providerId="ADAL" clId="{B253C98D-D7E9-4BE5-A7B6-99BD8713035B}" dt="2023-01-13T11:11:14.284" v="2308"/>
          <ac:picMkLst>
            <pc:docMk/>
            <pc:sldMk cId="1724846090" sldId="474"/>
            <ac:picMk id="4" creationId="{25B5ADA9-8A39-636F-AC23-DF790C0888ED}"/>
          </ac:picMkLst>
        </pc:picChg>
        <pc:picChg chg="add mod modCrop">
          <ac:chgData name="Dr. Talal Saleh Alshihayb" userId="8b043d94-c3bc-4766-b109-9fc93264eb2d" providerId="ADAL" clId="{B253C98D-D7E9-4BE5-A7B6-99BD8713035B}" dt="2023-01-22T04:09:08.971" v="7244" actId="1076"/>
          <ac:picMkLst>
            <pc:docMk/>
            <pc:sldMk cId="1724846090" sldId="474"/>
            <ac:picMk id="6" creationId="{7860E2A4-7EC2-0372-F663-CE205164B8B1}"/>
          </ac:picMkLst>
        </pc:picChg>
      </pc:sldChg>
      <pc:sldChg chg="addSp modSp new mod ord">
        <pc:chgData name="Dr. Talal Saleh Alshihayb" userId="8b043d94-c3bc-4766-b109-9fc93264eb2d" providerId="ADAL" clId="{B253C98D-D7E9-4BE5-A7B6-99BD8713035B}" dt="2023-01-22T04:09:11.902" v="7245" actId="1076"/>
        <pc:sldMkLst>
          <pc:docMk/>
          <pc:sldMk cId="2890267382" sldId="475"/>
        </pc:sldMkLst>
        <pc:spChg chg="mod">
          <ac:chgData name="Dr. Talal Saleh Alshihayb" userId="8b043d94-c3bc-4766-b109-9fc93264eb2d" providerId="ADAL" clId="{B253C98D-D7E9-4BE5-A7B6-99BD8713035B}" dt="2023-01-15T13:28:13.120" v="4523" actId="113"/>
          <ac:spMkLst>
            <pc:docMk/>
            <pc:sldMk cId="2890267382" sldId="475"/>
            <ac:spMk id="2" creationId="{ADD98F0F-ACD7-11A3-E52A-14284164608C}"/>
          </ac:spMkLst>
        </pc:spChg>
        <pc:picChg chg="add mod">
          <ac:chgData name="Dr. Talal Saleh Alshihayb" userId="8b043d94-c3bc-4766-b109-9fc93264eb2d" providerId="ADAL" clId="{B253C98D-D7E9-4BE5-A7B6-99BD8713035B}" dt="2023-01-13T11:11:58.343" v="2344"/>
          <ac:picMkLst>
            <pc:docMk/>
            <pc:sldMk cId="2890267382" sldId="475"/>
            <ac:picMk id="4" creationId="{B2F73ECA-84C3-1A24-326D-32128B2793A1}"/>
          </ac:picMkLst>
        </pc:picChg>
        <pc:picChg chg="add mod modCrop">
          <ac:chgData name="Dr. Talal Saleh Alshihayb" userId="8b043d94-c3bc-4766-b109-9fc93264eb2d" providerId="ADAL" clId="{B253C98D-D7E9-4BE5-A7B6-99BD8713035B}" dt="2023-01-22T04:09:11.902" v="7245" actId="1076"/>
          <ac:picMkLst>
            <pc:docMk/>
            <pc:sldMk cId="2890267382" sldId="475"/>
            <ac:picMk id="6" creationId="{676D94D9-A316-2AC4-24CC-1FF8BCAEC3AA}"/>
          </ac:picMkLst>
        </pc:picChg>
      </pc:sldChg>
      <pc:sldChg chg="addSp modSp new mod">
        <pc:chgData name="Dr. Talal Saleh Alshihayb" userId="8b043d94-c3bc-4766-b109-9fc93264eb2d" providerId="ADAL" clId="{B253C98D-D7E9-4BE5-A7B6-99BD8713035B}" dt="2023-01-15T13:27:24.167" v="4470"/>
        <pc:sldMkLst>
          <pc:docMk/>
          <pc:sldMk cId="3122460012" sldId="476"/>
        </pc:sldMkLst>
        <pc:spChg chg="mod">
          <ac:chgData name="Dr. Talal Saleh Alshihayb" userId="8b043d94-c3bc-4766-b109-9fc93264eb2d" providerId="ADAL" clId="{B253C98D-D7E9-4BE5-A7B6-99BD8713035B}" dt="2023-01-13T11:15:33.662" v="2442" actId="21"/>
          <ac:spMkLst>
            <pc:docMk/>
            <pc:sldMk cId="3122460012" sldId="476"/>
            <ac:spMk id="2" creationId="{BEF54D3B-AB0E-486A-E792-8C692905CB21}"/>
          </ac:spMkLst>
        </pc:spChg>
        <pc:spChg chg="mod">
          <ac:chgData name="Dr. Talal Saleh Alshihayb" userId="8b043d94-c3bc-4766-b109-9fc93264eb2d" providerId="ADAL" clId="{B253C98D-D7E9-4BE5-A7B6-99BD8713035B}" dt="2023-01-13T11:15:44.456" v="2452" actId="403"/>
          <ac:spMkLst>
            <pc:docMk/>
            <pc:sldMk cId="3122460012" sldId="476"/>
            <ac:spMk id="3" creationId="{0C6D6ECB-6AAA-DB11-3800-E005E95E3261}"/>
          </ac:spMkLst>
        </pc:spChg>
        <pc:picChg chg="add mod">
          <ac:chgData name="Dr. Talal Saleh Alshihayb" userId="8b043d94-c3bc-4766-b109-9fc93264eb2d" providerId="ADAL" clId="{B253C98D-D7E9-4BE5-A7B6-99BD8713035B}" dt="2023-01-15T13:27:24.167" v="4470"/>
          <ac:picMkLst>
            <pc:docMk/>
            <pc:sldMk cId="3122460012" sldId="476"/>
            <ac:picMk id="4" creationId="{9F06D415-CD6D-02EC-43AF-B45A5850A25B}"/>
          </ac:picMkLst>
        </pc:picChg>
      </pc:sldChg>
      <pc:sldChg chg="addSp modSp new mod">
        <pc:chgData name="Dr. Talal Saleh Alshihayb" userId="8b043d94-c3bc-4766-b109-9fc93264eb2d" providerId="ADAL" clId="{B253C98D-D7E9-4BE5-A7B6-99BD8713035B}" dt="2023-01-22T04:11:00.034" v="7253" actId="122"/>
        <pc:sldMkLst>
          <pc:docMk/>
          <pc:sldMk cId="2160098757" sldId="477"/>
        </pc:sldMkLst>
        <pc:spChg chg="mod">
          <ac:chgData name="Dr. Talal Saleh Alshihayb" userId="8b043d94-c3bc-4766-b109-9fc93264eb2d" providerId="ADAL" clId="{B253C98D-D7E9-4BE5-A7B6-99BD8713035B}" dt="2023-01-13T11:17:43.637" v="2487" actId="113"/>
          <ac:spMkLst>
            <pc:docMk/>
            <pc:sldMk cId="2160098757" sldId="477"/>
            <ac:spMk id="2" creationId="{6B010168-A36F-6905-6171-E9D9B4263AA4}"/>
          </ac:spMkLst>
        </pc:spChg>
        <pc:spChg chg="mod">
          <ac:chgData name="Dr. Talal Saleh Alshihayb" userId="8b043d94-c3bc-4766-b109-9fc93264eb2d" providerId="ADAL" clId="{B253C98D-D7E9-4BE5-A7B6-99BD8713035B}" dt="2023-01-22T04:11:00.034" v="7253" actId="122"/>
          <ac:spMkLst>
            <pc:docMk/>
            <pc:sldMk cId="2160098757" sldId="477"/>
            <ac:spMk id="3" creationId="{9B32AE58-0C55-0F8F-204B-19127CCEFF95}"/>
          </ac:spMkLst>
        </pc:spChg>
        <pc:spChg chg="add mod">
          <ac:chgData name="Dr. Talal Saleh Alshihayb" userId="8b043d94-c3bc-4766-b109-9fc93264eb2d" providerId="ADAL" clId="{B253C98D-D7E9-4BE5-A7B6-99BD8713035B}" dt="2023-01-22T04:10:39.965" v="7248" actId="1076"/>
          <ac:spMkLst>
            <pc:docMk/>
            <pc:sldMk cId="2160098757" sldId="477"/>
            <ac:spMk id="5" creationId="{2A2985DC-908D-096A-2F44-6CFFAF99B2D5}"/>
          </ac:spMkLst>
        </pc:spChg>
        <pc:picChg chg="add mod">
          <ac:chgData name="Dr. Talal Saleh Alshihayb" userId="8b043d94-c3bc-4766-b109-9fc93264eb2d" providerId="ADAL" clId="{B253C98D-D7E9-4BE5-A7B6-99BD8713035B}" dt="2023-01-15T13:27:28.519" v="4471"/>
          <ac:picMkLst>
            <pc:docMk/>
            <pc:sldMk cId="2160098757" sldId="477"/>
            <ac:picMk id="6" creationId="{B1932D4B-03B8-C541-EE38-0A4114C541A6}"/>
          </ac:picMkLst>
        </pc:picChg>
      </pc:sldChg>
      <pc:sldChg chg="addSp modSp new mod">
        <pc:chgData name="Dr. Talal Saleh Alshihayb" userId="8b043d94-c3bc-4766-b109-9fc93264eb2d" providerId="ADAL" clId="{B253C98D-D7E9-4BE5-A7B6-99BD8713035B}" dt="2023-01-15T13:27:31.158" v="4472"/>
        <pc:sldMkLst>
          <pc:docMk/>
          <pc:sldMk cId="1611693652" sldId="478"/>
        </pc:sldMkLst>
        <pc:spChg chg="mod">
          <ac:chgData name="Dr. Talal Saleh Alshihayb" userId="8b043d94-c3bc-4766-b109-9fc93264eb2d" providerId="ADAL" clId="{B253C98D-D7E9-4BE5-A7B6-99BD8713035B}" dt="2023-01-13T11:37:01.616" v="2568" actId="20577"/>
          <ac:spMkLst>
            <pc:docMk/>
            <pc:sldMk cId="1611693652" sldId="478"/>
            <ac:spMk id="2" creationId="{2D3BF6CD-8239-E464-5F0D-872B453700B3}"/>
          </ac:spMkLst>
        </pc:spChg>
        <pc:spChg chg="mod">
          <ac:chgData name="Dr. Talal Saleh Alshihayb" userId="8b043d94-c3bc-4766-b109-9fc93264eb2d" providerId="ADAL" clId="{B253C98D-D7E9-4BE5-A7B6-99BD8713035B}" dt="2023-01-13T11:39:46.233" v="3003" actId="20577"/>
          <ac:spMkLst>
            <pc:docMk/>
            <pc:sldMk cId="1611693652" sldId="478"/>
            <ac:spMk id="3" creationId="{F206C86B-1212-F7D9-8275-8E282531B0D2}"/>
          </ac:spMkLst>
        </pc:spChg>
        <pc:picChg chg="add mod">
          <ac:chgData name="Dr. Talal Saleh Alshihayb" userId="8b043d94-c3bc-4766-b109-9fc93264eb2d" providerId="ADAL" clId="{B253C98D-D7E9-4BE5-A7B6-99BD8713035B}" dt="2023-01-15T13:27:31.158" v="4472"/>
          <ac:picMkLst>
            <pc:docMk/>
            <pc:sldMk cId="1611693652" sldId="478"/>
            <ac:picMk id="4" creationId="{08902E90-0EFC-3D44-A008-7FB0BEF7FF06}"/>
          </ac:picMkLst>
        </pc:picChg>
      </pc:sldChg>
      <pc:sldChg chg="addSp modSp new mod">
        <pc:chgData name="Dr. Talal Saleh Alshihayb" userId="8b043d94-c3bc-4766-b109-9fc93264eb2d" providerId="ADAL" clId="{B253C98D-D7E9-4BE5-A7B6-99BD8713035B}" dt="2023-01-22T04:11:36.161" v="7255" actId="1076"/>
        <pc:sldMkLst>
          <pc:docMk/>
          <pc:sldMk cId="3866693657" sldId="479"/>
        </pc:sldMkLst>
        <pc:spChg chg="mod">
          <ac:chgData name="Dr. Talal Saleh Alshihayb" userId="8b043d94-c3bc-4766-b109-9fc93264eb2d" providerId="ADAL" clId="{B253C98D-D7E9-4BE5-A7B6-99BD8713035B}" dt="2023-01-13T11:40:30.536" v="3028" actId="313"/>
          <ac:spMkLst>
            <pc:docMk/>
            <pc:sldMk cId="3866693657" sldId="479"/>
            <ac:spMk id="2" creationId="{2CDCB05F-B94C-C37B-5754-0273E87DAE8B}"/>
          </ac:spMkLst>
        </pc:spChg>
        <pc:spChg chg="mod">
          <ac:chgData name="Dr. Talal Saleh Alshihayb" userId="8b043d94-c3bc-4766-b109-9fc93264eb2d" providerId="ADAL" clId="{B253C98D-D7E9-4BE5-A7B6-99BD8713035B}" dt="2023-01-13T11:54:42.929" v="3371" actId="20577"/>
          <ac:spMkLst>
            <pc:docMk/>
            <pc:sldMk cId="3866693657" sldId="479"/>
            <ac:spMk id="3" creationId="{E6041CAC-615D-5DC4-6B2B-35A0A2F08E9D}"/>
          </ac:spMkLst>
        </pc:spChg>
        <pc:spChg chg="add mod">
          <ac:chgData name="Dr. Talal Saleh Alshihayb" userId="8b043d94-c3bc-4766-b109-9fc93264eb2d" providerId="ADAL" clId="{B253C98D-D7E9-4BE5-A7B6-99BD8713035B}" dt="2023-01-22T04:11:36.161" v="7255" actId="1076"/>
          <ac:spMkLst>
            <pc:docMk/>
            <pc:sldMk cId="3866693657" sldId="479"/>
            <ac:spMk id="7" creationId="{1C740DD6-17E9-30AF-B3E4-C17624D23853}"/>
          </ac:spMkLst>
        </pc:spChg>
        <pc:picChg chg="add mod modCrop">
          <ac:chgData name="Dr. Talal Saleh Alshihayb" userId="8b043d94-c3bc-4766-b109-9fc93264eb2d" providerId="ADAL" clId="{B253C98D-D7E9-4BE5-A7B6-99BD8713035B}" dt="2023-01-22T04:11:36.161" v="7255" actId="1076"/>
          <ac:picMkLst>
            <pc:docMk/>
            <pc:sldMk cId="3866693657" sldId="479"/>
            <ac:picMk id="5" creationId="{8F72CC7D-9DE9-8FDE-B383-98C0D0A30EA9}"/>
          </ac:picMkLst>
        </pc:picChg>
        <pc:picChg chg="add mod modCrop">
          <ac:chgData name="Dr. Talal Saleh Alshihayb" userId="8b043d94-c3bc-4766-b109-9fc93264eb2d" providerId="ADAL" clId="{B253C98D-D7E9-4BE5-A7B6-99BD8713035B}" dt="2023-01-13T11:54:36.708" v="3369" actId="1076"/>
          <ac:picMkLst>
            <pc:docMk/>
            <pc:sldMk cId="3866693657" sldId="479"/>
            <ac:picMk id="9" creationId="{0D33A894-8D44-98D4-40CA-6A31CBEADEF3}"/>
          </ac:picMkLst>
        </pc:picChg>
        <pc:picChg chg="add mod">
          <ac:chgData name="Dr. Talal Saleh Alshihayb" userId="8b043d94-c3bc-4766-b109-9fc93264eb2d" providerId="ADAL" clId="{B253C98D-D7E9-4BE5-A7B6-99BD8713035B}" dt="2023-01-18T11:30:59.820" v="4712"/>
          <ac:picMkLst>
            <pc:docMk/>
            <pc:sldMk cId="3866693657" sldId="479"/>
            <ac:picMk id="10" creationId="{EC551491-1272-3BA3-061C-4513B53058DB}"/>
          </ac:picMkLst>
        </pc:picChg>
      </pc:sldChg>
      <pc:sldChg chg="addSp delSp modSp new mod">
        <pc:chgData name="Dr. Talal Saleh Alshihayb" userId="8b043d94-c3bc-4766-b109-9fc93264eb2d" providerId="ADAL" clId="{B253C98D-D7E9-4BE5-A7B6-99BD8713035B}" dt="2023-01-18T11:31:01.803" v="4713"/>
        <pc:sldMkLst>
          <pc:docMk/>
          <pc:sldMk cId="2600715740" sldId="480"/>
        </pc:sldMkLst>
        <pc:spChg chg="mod">
          <ac:chgData name="Dr. Talal Saleh Alshihayb" userId="8b043d94-c3bc-4766-b109-9fc93264eb2d" providerId="ADAL" clId="{B253C98D-D7E9-4BE5-A7B6-99BD8713035B}" dt="2023-01-13T11:55:19.602" v="3389" actId="20577"/>
          <ac:spMkLst>
            <pc:docMk/>
            <pc:sldMk cId="2600715740" sldId="480"/>
            <ac:spMk id="2" creationId="{D38DFBF1-DC4E-43F5-EA83-7AE4467A825E}"/>
          </ac:spMkLst>
        </pc:spChg>
        <pc:spChg chg="del">
          <ac:chgData name="Dr. Talal Saleh Alshihayb" userId="8b043d94-c3bc-4766-b109-9fc93264eb2d" providerId="ADAL" clId="{B253C98D-D7E9-4BE5-A7B6-99BD8713035B}" dt="2023-01-13T11:55:51.159" v="3390" actId="478"/>
          <ac:spMkLst>
            <pc:docMk/>
            <pc:sldMk cId="2600715740" sldId="480"/>
            <ac:spMk id="3" creationId="{FCACC376-BB44-3C85-1EBF-99C4C3A23180}"/>
          </ac:spMkLst>
        </pc:spChg>
        <pc:picChg chg="add mod modCrop">
          <ac:chgData name="Dr. Talal Saleh Alshihayb" userId="8b043d94-c3bc-4766-b109-9fc93264eb2d" providerId="ADAL" clId="{B253C98D-D7E9-4BE5-A7B6-99BD8713035B}" dt="2023-01-13T11:56:08.919" v="3410" actId="1076"/>
          <ac:picMkLst>
            <pc:docMk/>
            <pc:sldMk cId="2600715740" sldId="480"/>
            <ac:picMk id="5" creationId="{FB81CE43-44F4-8DA2-B804-A877575BE45F}"/>
          </ac:picMkLst>
        </pc:picChg>
        <pc:picChg chg="add mod">
          <ac:chgData name="Dr. Talal Saleh Alshihayb" userId="8b043d94-c3bc-4766-b109-9fc93264eb2d" providerId="ADAL" clId="{B253C98D-D7E9-4BE5-A7B6-99BD8713035B}" dt="2023-01-18T11:31:01.803" v="4713"/>
          <ac:picMkLst>
            <pc:docMk/>
            <pc:sldMk cId="2600715740" sldId="480"/>
            <ac:picMk id="6" creationId="{A2A3913B-566A-017A-1545-71A51FF704A6}"/>
          </ac:picMkLst>
        </pc:picChg>
      </pc:sldChg>
      <pc:sldChg chg="addSp modSp new mod">
        <pc:chgData name="Dr. Talal Saleh Alshihayb" userId="8b043d94-c3bc-4766-b109-9fc93264eb2d" providerId="ADAL" clId="{B253C98D-D7E9-4BE5-A7B6-99BD8713035B}" dt="2023-01-22T04:12:30.042" v="7256" actId="20577"/>
        <pc:sldMkLst>
          <pc:docMk/>
          <pc:sldMk cId="426166456" sldId="481"/>
        </pc:sldMkLst>
        <pc:spChg chg="mod">
          <ac:chgData name="Dr. Talal Saleh Alshihayb" userId="8b043d94-c3bc-4766-b109-9fc93264eb2d" providerId="ADAL" clId="{B253C98D-D7E9-4BE5-A7B6-99BD8713035B}" dt="2023-01-13T11:58:37.319" v="3445" actId="113"/>
          <ac:spMkLst>
            <pc:docMk/>
            <pc:sldMk cId="426166456" sldId="481"/>
            <ac:spMk id="2" creationId="{630CCEF9-CD4F-FA19-4750-BCEE627CD454}"/>
          </ac:spMkLst>
        </pc:spChg>
        <pc:spChg chg="mod">
          <ac:chgData name="Dr. Talal Saleh Alshihayb" userId="8b043d94-c3bc-4766-b109-9fc93264eb2d" providerId="ADAL" clId="{B253C98D-D7E9-4BE5-A7B6-99BD8713035B}" dt="2023-01-22T04:12:30.042" v="7256" actId="20577"/>
          <ac:spMkLst>
            <pc:docMk/>
            <pc:sldMk cId="426166456" sldId="481"/>
            <ac:spMk id="3" creationId="{1503F5D5-BC88-C726-A080-263DFB7AAE5D}"/>
          </ac:spMkLst>
        </pc:spChg>
        <pc:picChg chg="add mod">
          <ac:chgData name="Dr. Talal Saleh Alshihayb" userId="8b043d94-c3bc-4766-b109-9fc93264eb2d" providerId="ADAL" clId="{B253C98D-D7E9-4BE5-A7B6-99BD8713035B}" dt="2023-01-18T11:31:03.176" v="4714"/>
          <ac:picMkLst>
            <pc:docMk/>
            <pc:sldMk cId="426166456" sldId="481"/>
            <ac:picMk id="4" creationId="{77182F59-8066-0F20-CC98-C44F6B376A1A}"/>
          </ac:picMkLst>
        </pc:picChg>
      </pc:sldChg>
      <pc:sldChg chg="addSp modSp new mod">
        <pc:chgData name="Dr. Talal Saleh Alshihayb" userId="8b043d94-c3bc-4766-b109-9fc93264eb2d" providerId="ADAL" clId="{B253C98D-D7E9-4BE5-A7B6-99BD8713035B}" dt="2023-01-18T11:31:05.013" v="4715"/>
        <pc:sldMkLst>
          <pc:docMk/>
          <pc:sldMk cId="3316684093" sldId="482"/>
        </pc:sldMkLst>
        <pc:spChg chg="mod">
          <ac:chgData name="Dr. Talal Saleh Alshihayb" userId="8b043d94-c3bc-4766-b109-9fc93264eb2d" providerId="ADAL" clId="{B253C98D-D7E9-4BE5-A7B6-99BD8713035B}" dt="2023-01-13T12:02:44.610" v="3737" actId="113"/>
          <ac:spMkLst>
            <pc:docMk/>
            <pc:sldMk cId="3316684093" sldId="482"/>
            <ac:spMk id="2" creationId="{3B89B3AE-2A51-0E6F-FEBA-BA6120967E61}"/>
          </ac:spMkLst>
        </pc:spChg>
        <pc:spChg chg="mod">
          <ac:chgData name="Dr. Talal Saleh Alshihayb" userId="8b043d94-c3bc-4766-b109-9fc93264eb2d" providerId="ADAL" clId="{B253C98D-D7E9-4BE5-A7B6-99BD8713035B}" dt="2023-01-13T12:03:11.969" v="3820" actId="20577"/>
          <ac:spMkLst>
            <pc:docMk/>
            <pc:sldMk cId="3316684093" sldId="482"/>
            <ac:spMk id="3" creationId="{4DDA6879-FA9A-4713-2463-058B67248188}"/>
          </ac:spMkLst>
        </pc:spChg>
        <pc:picChg chg="add mod">
          <ac:chgData name="Dr. Talal Saleh Alshihayb" userId="8b043d94-c3bc-4766-b109-9fc93264eb2d" providerId="ADAL" clId="{B253C98D-D7E9-4BE5-A7B6-99BD8713035B}" dt="2023-01-18T11:31:05.013" v="4715"/>
          <ac:picMkLst>
            <pc:docMk/>
            <pc:sldMk cId="3316684093" sldId="482"/>
            <ac:picMk id="4" creationId="{8D3BA8AB-D949-E204-1B7E-A6844256C29D}"/>
          </ac:picMkLst>
        </pc:picChg>
      </pc:sldChg>
      <pc:sldChg chg="addSp modSp new mod">
        <pc:chgData name="Dr. Talal Saleh Alshihayb" userId="8b043d94-c3bc-4766-b109-9fc93264eb2d" providerId="ADAL" clId="{B253C98D-D7E9-4BE5-A7B6-99BD8713035B}" dt="2023-01-18T11:31:10.597" v="4716"/>
        <pc:sldMkLst>
          <pc:docMk/>
          <pc:sldMk cId="1098567304" sldId="483"/>
        </pc:sldMkLst>
        <pc:spChg chg="mod">
          <ac:chgData name="Dr. Talal Saleh Alshihayb" userId="8b043d94-c3bc-4766-b109-9fc93264eb2d" providerId="ADAL" clId="{B253C98D-D7E9-4BE5-A7B6-99BD8713035B}" dt="2023-01-13T12:03:28.515" v="3856" actId="113"/>
          <ac:spMkLst>
            <pc:docMk/>
            <pc:sldMk cId="1098567304" sldId="483"/>
            <ac:spMk id="2" creationId="{60DD57DC-15D0-7AD2-F572-AA0BD3CEE8A3}"/>
          </ac:spMkLst>
        </pc:spChg>
        <pc:spChg chg="mod">
          <ac:chgData name="Dr. Talal Saleh Alshihayb" userId="8b043d94-c3bc-4766-b109-9fc93264eb2d" providerId="ADAL" clId="{B253C98D-D7E9-4BE5-A7B6-99BD8713035B}" dt="2023-01-13T12:09:26.815" v="3983" actId="20577"/>
          <ac:spMkLst>
            <pc:docMk/>
            <pc:sldMk cId="1098567304" sldId="483"/>
            <ac:spMk id="3" creationId="{598DFC96-378B-0A54-98B6-FB4E625F3F8E}"/>
          </ac:spMkLst>
        </pc:spChg>
        <pc:picChg chg="add mod">
          <ac:chgData name="Dr. Talal Saleh Alshihayb" userId="8b043d94-c3bc-4766-b109-9fc93264eb2d" providerId="ADAL" clId="{B253C98D-D7E9-4BE5-A7B6-99BD8713035B}" dt="2023-01-18T11:31:10.597" v="4716"/>
          <ac:picMkLst>
            <pc:docMk/>
            <pc:sldMk cId="1098567304" sldId="483"/>
            <ac:picMk id="4" creationId="{723FC9D4-CBE8-D4DB-B154-EE619935A9CB}"/>
          </ac:picMkLst>
        </pc:picChg>
      </pc:sldChg>
      <pc:sldChg chg="addSp modSp new mod">
        <pc:chgData name="Dr. Talal Saleh Alshihayb" userId="8b043d94-c3bc-4766-b109-9fc93264eb2d" providerId="ADAL" clId="{B253C98D-D7E9-4BE5-A7B6-99BD8713035B}" dt="2023-01-22T04:16:59.757" v="7398" actId="20577"/>
        <pc:sldMkLst>
          <pc:docMk/>
          <pc:sldMk cId="1361879528" sldId="484"/>
        </pc:sldMkLst>
        <pc:spChg chg="mod">
          <ac:chgData name="Dr. Talal Saleh Alshihayb" userId="8b043d94-c3bc-4766-b109-9fc93264eb2d" providerId="ADAL" clId="{B253C98D-D7E9-4BE5-A7B6-99BD8713035B}" dt="2023-01-13T12:09:43.860" v="4001" actId="113"/>
          <ac:spMkLst>
            <pc:docMk/>
            <pc:sldMk cId="1361879528" sldId="484"/>
            <ac:spMk id="2" creationId="{D200D33C-21CA-B71E-8E51-D6E3E4D72A82}"/>
          </ac:spMkLst>
        </pc:spChg>
        <pc:spChg chg="mod">
          <ac:chgData name="Dr. Talal Saleh Alshihayb" userId="8b043d94-c3bc-4766-b109-9fc93264eb2d" providerId="ADAL" clId="{B253C98D-D7E9-4BE5-A7B6-99BD8713035B}" dt="2023-01-22T04:16:59.757" v="7398" actId="20577"/>
          <ac:spMkLst>
            <pc:docMk/>
            <pc:sldMk cId="1361879528" sldId="484"/>
            <ac:spMk id="3" creationId="{FA79C853-AED7-C3E3-E03F-9E7574A023D8}"/>
          </ac:spMkLst>
        </pc:spChg>
        <pc:picChg chg="add mod">
          <ac:chgData name="Dr. Talal Saleh Alshihayb" userId="8b043d94-c3bc-4766-b109-9fc93264eb2d" providerId="ADAL" clId="{B253C98D-D7E9-4BE5-A7B6-99BD8713035B}" dt="2023-01-18T11:31:12.063" v="4717"/>
          <ac:picMkLst>
            <pc:docMk/>
            <pc:sldMk cId="1361879528" sldId="484"/>
            <ac:picMk id="4" creationId="{4CB7A79A-975C-F6C2-55CA-38CA43A8BCBE}"/>
          </ac:picMkLst>
        </pc:picChg>
      </pc:sldChg>
      <pc:sldChg chg="addSp modSp new mod">
        <pc:chgData name="Dr. Talal Saleh Alshihayb" userId="8b043d94-c3bc-4766-b109-9fc93264eb2d" providerId="ADAL" clId="{B253C98D-D7E9-4BE5-A7B6-99BD8713035B}" dt="2023-01-22T04:22:11.292" v="7631" actId="21"/>
        <pc:sldMkLst>
          <pc:docMk/>
          <pc:sldMk cId="3687283437" sldId="485"/>
        </pc:sldMkLst>
        <pc:spChg chg="mod">
          <ac:chgData name="Dr. Talal Saleh Alshihayb" userId="8b043d94-c3bc-4766-b109-9fc93264eb2d" providerId="ADAL" clId="{B253C98D-D7E9-4BE5-A7B6-99BD8713035B}" dt="2023-01-13T12:14:03.746" v="4281" actId="113"/>
          <ac:spMkLst>
            <pc:docMk/>
            <pc:sldMk cId="3687283437" sldId="485"/>
            <ac:spMk id="2" creationId="{5CBC621C-C1E7-28AB-4912-8BDC17A3AAFB}"/>
          </ac:spMkLst>
        </pc:spChg>
        <pc:spChg chg="mod">
          <ac:chgData name="Dr. Talal Saleh Alshihayb" userId="8b043d94-c3bc-4766-b109-9fc93264eb2d" providerId="ADAL" clId="{B253C98D-D7E9-4BE5-A7B6-99BD8713035B}" dt="2023-01-22T04:22:11.292" v="7631" actId="21"/>
          <ac:spMkLst>
            <pc:docMk/>
            <pc:sldMk cId="3687283437" sldId="485"/>
            <ac:spMk id="3" creationId="{FF96B9DE-9FB4-2708-410B-85333B69713D}"/>
          </ac:spMkLst>
        </pc:spChg>
        <pc:picChg chg="add mod">
          <ac:chgData name="Dr. Talal Saleh Alshihayb" userId="8b043d94-c3bc-4766-b109-9fc93264eb2d" providerId="ADAL" clId="{B253C98D-D7E9-4BE5-A7B6-99BD8713035B}" dt="2023-01-18T11:31:12.992" v="4718"/>
          <ac:picMkLst>
            <pc:docMk/>
            <pc:sldMk cId="3687283437" sldId="485"/>
            <ac:picMk id="4" creationId="{D9E8A13D-288F-A74A-F804-75012307D4BB}"/>
          </ac:picMkLst>
        </pc:picChg>
      </pc:sldChg>
      <pc:sldChg chg="addSp modSp new mod">
        <pc:chgData name="Dr. Talal Saleh Alshihayb" userId="8b043d94-c3bc-4766-b109-9fc93264eb2d" providerId="ADAL" clId="{B253C98D-D7E9-4BE5-A7B6-99BD8713035B}" dt="2023-01-18T11:31:14.360" v="4719"/>
        <pc:sldMkLst>
          <pc:docMk/>
          <pc:sldMk cId="2856278097" sldId="486"/>
        </pc:sldMkLst>
        <pc:spChg chg="mod">
          <ac:chgData name="Dr. Talal Saleh Alshihayb" userId="8b043d94-c3bc-4766-b109-9fc93264eb2d" providerId="ADAL" clId="{B253C98D-D7E9-4BE5-A7B6-99BD8713035B}" dt="2023-01-13T12:15:46.688" v="4329" actId="113"/>
          <ac:spMkLst>
            <pc:docMk/>
            <pc:sldMk cId="2856278097" sldId="486"/>
            <ac:spMk id="2" creationId="{5E0DFDF6-1463-BAD7-E4BF-0071F63D7554}"/>
          </ac:spMkLst>
        </pc:spChg>
        <pc:spChg chg="mod">
          <ac:chgData name="Dr. Talal Saleh Alshihayb" userId="8b043d94-c3bc-4766-b109-9fc93264eb2d" providerId="ADAL" clId="{B253C98D-D7E9-4BE5-A7B6-99BD8713035B}" dt="2023-01-13T12:16:04.417" v="4397" actId="20577"/>
          <ac:spMkLst>
            <pc:docMk/>
            <pc:sldMk cId="2856278097" sldId="486"/>
            <ac:spMk id="3" creationId="{72ADA8B7-B675-4A13-C04B-856ECCEAACE1}"/>
          </ac:spMkLst>
        </pc:spChg>
        <pc:picChg chg="add mod">
          <ac:chgData name="Dr. Talal Saleh Alshihayb" userId="8b043d94-c3bc-4766-b109-9fc93264eb2d" providerId="ADAL" clId="{B253C98D-D7E9-4BE5-A7B6-99BD8713035B}" dt="2023-01-18T11:31:14.360" v="4719"/>
          <ac:picMkLst>
            <pc:docMk/>
            <pc:sldMk cId="2856278097" sldId="486"/>
            <ac:picMk id="4" creationId="{785587E7-284E-ECC2-05FB-7F96E948F170}"/>
          </ac:picMkLst>
        </pc:picChg>
      </pc:sldChg>
      <pc:sldChg chg="addSp modSp new mod">
        <pc:chgData name="Dr. Talal Saleh Alshihayb" userId="8b043d94-c3bc-4766-b109-9fc93264eb2d" providerId="ADAL" clId="{B253C98D-D7E9-4BE5-A7B6-99BD8713035B}" dt="2023-01-19T11:45:44.595" v="7006"/>
        <pc:sldMkLst>
          <pc:docMk/>
          <pc:sldMk cId="721278622" sldId="487"/>
        </pc:sldMkLst>
        <pc:spChg chg="add mod">
          <ac:chgData name="Dr. Talal Saleh Alshihayb" userId="8b043d94-c3bc-4766-b109-9fc93264eb2d" providerId="ADAL" clId="{B253C98D-D7E9-4BE5-A7B6-99BD8713035B}" dt="2023-01-18T11:52:04.062" v="4731" actId="1076"/>
          <ac:spMkLst>
            <pc:docMk/>
            <pc:sldMk cId="721278622" sldId="487"/>
            <ac:spMk id="7" creationId="{E2C7414D-653C-FBF9-A07A-97534FCB9E02}"/>
          </ac:spMkLst>
        </pc:spChg>
        <pc:picChg chg="add mod modCrop">
          <ac:chgData name="Dr. Talal Saleh Alshihayb" userId="8b043d94-c3bc-4766-b109-9fc93264eb2d" providerId="ADAL" clId="{B253C98D-D7E9-4BE5-A7B6-99BD8713035B}" dt="2023-01-18T11:51:47.332" v="4726" actId="1076"/>
          <ac:picMkLst>
            <pc:docMk/>
            <pc:sldMk cId="721278622" sldId="487"/>
            <ac:picMk id="5" creationId="{EF0EBF52-51A4-3AD8-E743-02139DB92179}"/>
          </ac:picMkLst>
        </pc:picChg>
        <pc:picChg chg="add mod">
          <ac:chgData name="Dr. Talal Saleh Alshihayb" userId="8b043d94-c3bc-4766-b109-9fc93264eb2d" providerId="ADAL" clId="{B253C98D-D7E9-4BE5-A7B6-99BD8713035B}" dt="2023-01-19T11:45:44.595" v="7006"/>
          <ac:picMkLst>
            <pc:docMk/>
            <pc:sldMk cId="721278622" sldId="487"/>
            <ac:picMk id="8" creationId="{A160AC56-8CE6-4BA4-9499-3101D2298954}"/>
          </ac:picMkLst>
        </pc:picChg>
      </pc:sldChg>
      <pc:sldChg chg="addSp delSp modSp new mod">
        <pc:chgData name="Dr. Talal Saleh Alshihayb" userId="8b043d94-c3bc-4766-b109-9fc93264eb2d" providerId="ADAL" clId="{B253C98D-D7E9-4BE5-A7B6-99BD8713035B}" dt="2023-01-19T11:45:48.383" v="7043"/>
        <pc:sldMkLst>
          <pc:docMk/>
          <pc:sldMk cId="4123834745" sldId="488"/>
        </pc:sldMkLst>
        <pc:spChg chg="del">
          <ac:chgData name="Dr. Talal Saleh Alshihayb" userId="8b043d94-c3bc-4766-b109-9fc93264eb2d" providerId="ADAL" clId="{B253C98D-D7E9-4BE5-A7B6-99BD8713035B}" dt="2023-01-18T11:55:38.092" v="4738" actId="478"/>
          <ac:spMkLst>
            <pc:docMk/>
            <pc:sldMk cId="4123834745" sldId="488"/>
            <ac:spMk id="3" creationId="{2ECF0715-47B3-73AA-B5AD-DF2C0428DB01}"/>
          </ac:spMkLst>
        </pc:spChg>
        <pc:picChg chg="add mod modCrop">
          <ac:chgData name="Dr. Talal Saleh Alshihayb" userId="8b043d94-c3bc-4766-b109-9fc93264eb2d" providerId="ADAL" clId="{B253C98D-D7E9-4BE5-A7B6-99BD8713035B}" dt="2023-01-19T11:45:48.008" v="7042" actId="1037"/>
          <ac:picMkLst>
            <pc:docMk/>
            <pc:sldMk cId="4123834745" sldId="488"/>
            <ac:picMk id="5" creationId="{66861995-E647-270D-BEAE-D6CCCC724AC4}"/>
          </ac:picMkLst>
        </pc:picChg>
        <pc:picChg chg="add mod">
          <ac:chgData name="Dr. Talal Saleh Alshihayb" userId="8b043d94-c3bc-4766-b109-9fc93264eb2d" providerId="ADAL" clId="{B253C98D-D7E9-4BE5-A7B6-99BD8713035B}" dt="2023-01-19T11:45:48.383" v="7043"/>
          <ac:picMkLst>
            <pc:docMk/>
            <pc:sldMk cId="4123834745" sldId="488"/>
            <ac:picMk id="9" creationId="{430E82AC-2D5B-B1E0-FBDF-C0E293371406}"/>
          </ac:picMkLst>
        </pc:picChg>
        <pc:cxnChg chg="add mod">
          <ac:chgData name="Dr. Talal Saleh Alshihayb" userId="8b043d94-c3bc-4766-b109-9fc93264eb2d" providerId="ADAL" clId="{B253C98D-D7E9-4BE5-A7B6-99BD8713035B}" dt="2023-01-18T12:01:42.452" v="4745" actId="1582"/>
          <ac:cxnSpMkLst>
            <pc:docMk/>
            <pc:sldMk cId="4123834745" sldId="488"/>
            <ac:cxnSpMk id="7" creationId="{C8B3A346-355E-0457-D676-4B49C1BF07B1}"/>
          </ac:cxnSpMkLst>
        </pc:cxnChg>
      </pc:sldChg>
      <pc:sldChg chg="addSp delSp modSp new mod">
        <pc:chgData name="Dr. Talal Saleh Alshihayb" userId="8b043d94-c3bc-4766-b109-9fc93264eb2d" providerId="ADAL" clId="{B253C98D-D7E9-4BE5-A7B6-99BD8713035B}" dt="2023-01-19T11:45:51.994" v="7045"/>
        <pc:sldMkLst>
          <pc:docMk/>
          <pc:sldMk cId="2939980205" sldId="489"/>
        </pc:sldMkLst>
        <pc:picChg chg="add del mod modCrop">
          <ac:chgData name="Dr. Talal Saleh Alshihayb" userId="8b043d94-c3bc-4766-b109-9fc93264eb2d" providerId="ADAL" clId="{B253C98D-D7E9-4BE5-A7B6-99BD8713035B}" dt="2023-01-18T12:07:25.300" v="4753" actId="478"/>
          <ac:picMkLst>
            <pc:docMk/>
            <pc:sldMk cId="2939980205" sldId="489"/>
            <ac:picMk id="5" creationId="{5FF1C8D9-A99B-D580-EE78-9398D2170153}"/>
          </ac:picMkLst>
        </pc:picChg>
        <pc:picChg chg="add mod modCrop">
          <ac:chgData name="Dr. Talal Saleh Alshihayb" userId="8b043d94-c3bc-4766-b109-9fc93264eb2d" providerId="ADAL" clId="{B253C98D-D7E9-4BE5-A7B6-99BD8713035B}" dt="2023-01-18T12:08:02.243" v="4809" actId="1076"/>
          <ac:picMkLst>
            <pc:docMk/>
            <pc:sldMk cId="2939980205" sldId="489"/>
            <ac:picMk id="7" creationId="{5F6C52B7-6961-2282-90FD-41E7ADA0E8F1}"/>
          </ac:picMkLst>
        </pc:picChg>
        <pc:picChg chg="add mod">
          <ac:chgData name="Dr. Talal Saleh Alshihayb" userId="8b043d94-c3bc-4766-b109-9fc93264eb2d" providerId="ADAL" clId="{B253C98D-D7E9-4BE5-A7B6-99BD8713035B}" dt="2023-01-19T11:45:51.994" v="7045"/>
          <ac:picMkLst>
            <pc:docMk/>
            <pc:sldMk cId="2939980205" sldId="489"/>
            <ac:picMk id="8" creationId="{4AF47CB1-C74C-59B5-1700-5104CB4BA725}"/>
          </ac:picMkLst>
        </pc:picChg>
      </pc:sldChg>
      <pc:sldChg chg="new del">
        <pc:chgData name="Dr. Talal Saleh Alshihayb" userId="8b043d94-c3bc-4766-b109-9fc93264eb2d" providerId="ADAL" clId="{B253C98D-D7E9-4BE5-A7B6-99BD8713035B}" dt="2023-01-18T12:08:19.185" v="4810" actId="47"/>
        <pc:sldMkLst>
          <pc:docMk/>
          <pc:sldMk cId="386996769" sldId="490"/>
        </pc:sldMkLst>
      </pc:sldChg>
      <pc:sldChg chg="addSp modSp new mod">
        <pc:chgData name="Dr. Talal Saleh Alshihayb" userId="8b043d94-c3bc-4766-b109-9fc93264eb2d" providerId="ADAL" clId="{B253C98D-D7E9-4BE5-A7B6-99BD8713035B}" dt="2023-01-19T11:45:55.413" v="7047"/>
        <pc:sldMkLst>
          <pc:docMk/>
          <pc:sldMk cId="2203137883" sldId="490"/>
        </pc:sldMkLst>
        <pc:spChg chg="add mod">
          <ac:chgData name="Dr. Talal Saleh Alshihayb" userId="8b043d94-c3bc-4766-b109-9fc93264eb2d" providerId="ADAL" clId="{B253C98D-D7E9-4BE5-A7B6-99BD8713035B}" dt="2023-01-18T12:15:07.873" v="4868" actId="1582"/>
          <ac:spMkLst>
            <pc:docMk/>
            <pc:sldMk cId="2203137883" sldId="490"/>
            <ac:spMk id="6" creationId="{E4594B61-005A-542E-1BA0-3352ECEE1C5F}"/>
          </ac:spMkLst>
        </pc:spChg>
        <pc:picChg chg="add mod modCrop">
          <ac:chgData name="Dr. Talal Saleh Alshihayb" userId="8b043d94-c3bc-4766-b109-9fc93264eb2d" providerId="ADAL" clId="{B253C98D-D7E9-4BE5-A7B6-99BD8713035B}" dt="2023-01-18T12:14:51.530" v="4865" actId="14100"/>
          <ac:picMkLst>
            <pc:docMk/>
            <pc:sldMk cId="2203137883" sldId="490"/>
            <ac:picMk id="5" creationId="{1489CD7D-6DDF-F968-9614-0F66CF277688}"/>
          </ac:picMkLst>
        </pc:picChg>
        <pc:picChg chg="add mod">
          <ac:chgData name="Dr. Talal Saleh Alshihayb" userId="8b043d94-c3bc-4766-b109-9fc93264eb2d" providerId="ADAL" clId="{B253C98D-D7E9-4BE5-A7B6-99BD8713035B}" dt="2023-01-19T11:45:55.413" v="7047"/>
          <ac:picMkLst>
            <pc:docMk/>
            <pc:sldMk cId="2203137883" sldId="490"/>
            <ac:picMk id="7" creationId="{EF4B6F1A-8924-FBAA-3F8A-F767515AB569}"/>
          </ac:picMkLst>
        </pc:picChg>
      </pc:sldChg>
      <pc:sldChg chg="new del">
        <pc:chgData name="Dr. Talal Saleh Alshihayb" userId="8b043d94-c3bc-4766-b109-9fc93264eb2d" providerId="ADAL" clId="{B253C98D-D7E9-4BE5-A7B6-99BD8713035B}" dt="2023-01-18T12:08:19.185" v="4810" actId="47"/>
        <pc:sldMkLst>
          <pc:docMk/>
          <pc:sldMk cId="2182391047" sldId="491"/>
        </pc:sldMkLst>
      </pc:sldChg>
      <pc:sldChg chg="addSp delSp modSp new mod">
        <pc:chgData name="Dr. Talal Saleh Alshihayb" userId="8b043d94-c3bc-4766-b109-9fc93264eb2d" providerId="ADAL" clId="{B253C98D-D7E9-4BE5-A7B6-99BD8713035B}" dt="2023-01-19T11:45:57.642" v="7048"/>
        <pc:sldMkLst>
          <pc:docMk/>
          <pc:sldMk cId="3798229077" sldId="491"/>
        </pc:sldMkLst>
        <pc:spChg chg="del">
          <ac:chgData name="Dr. Talal Saleh Alshihayb" userId="8b043d94-c3bc-4766-b109-9fc93264eb2d" providerId="ADAL" clId="{B253C98D-D7E9-4BE5-A7B6-99BD8713035B}" dt="2023-01-18T12:18:02.359" v="4969" actId="22"/>
          <ac:spMkLst>
            <pc:docMk/>
            <pc:sldMk cId="3798229077" sldId="491"/>
            <ac:spMk id="3" creationId="{1AEB10EB-F044-9899-099D-A4A753FC130C}"/>
          </ac:spMkLst>
        </pc:spChg>
        <pc:picChg chg="add del mod modCrop">
          <ac:chgData name="Dr. Talal Saleh Alshihayb" userId="8b043d94-c3bc-4766-b109-9fc93264eb2d" providerId="ADAL" clId="{B253C98D-D7E9-4BE5-A7B6-99BD8713035B}" dt="2023-01-18T12:17:10.029" v="4919" actId="478"/>
          <ac:picMkLst>
            <pc:docMk/>
            <pc:sldMk cId="3798229077" sldId="491"/>
            <ac:picMk id="5" creationId="{09B50B08-C85A-02D9-9881-8687D12FFE1A}"/>
          </ac:picMkLst>
        </pc:picChg>
        <pc:picChg chg="add mod modCrop">
          <ac:chgData name="Dr. Talal Saleh Alshihayb" userId="8b043d94-c3bc-4766-b109-9fc93264eb2d" providerId="ADAL" clId="{B253C98D-D7E9-4BE5-A7B6-99BD8713035B}" dt="2023-01-18T12:18:36.524" v="5007" actId="1076"/>
          <ac:picMkLst>
            <pc:docMk/>
            <pc:sldMk cId="3798229077" sldId="491"/>
            <ac:picMk id="7" creationId="{68A60201-FF95-13FA-C394-2EFE9A858B10}"/>
          </ac:picMkLst>
        </pc:picChg>
        <pc:picChg chg="add mod ord modCrop">
          <ac:chgData name="Dr. Talal Saleh Alshihayb" userId="8b043d94-c3bc-4766-b109-9fc93264eb2d" providerId="ADAL" clId="{B253C98D-D7E9-4BE5-A7B6-99BD8713035B}" dt="2023-01-18T12:18:39.112" v="5008" actId="1076"/>
          <ac:picMkLst>
            <pc:docMk/>
            <pc:sldMk cId="3798229077" sldId="491"/>
            <ac:picMk id="9" creationId="{CEEAA7EC-DA64-4254-AF7D-70575E042A71}"/>
          </ac:picMkLst>
        </pc:picChg>
        <pc:picChg chg="add mod">
          <ac:chgData name="Dr. Talal Saleh Alshihayb" userId="8b043d94-c3bc-4766-b109-9fc93264eb2d" providerId="ADAL" clId="{B253C98D-D7E9-4BE5-A7B6-99BD8713035B}" dt="2023-01-19T11:45:57.642" v="7048"/>
          <ac:picMkLst>
            <pc:docMk/>
            <pc:sldMk cId="3798229077" sldId="491"/>
            <ac:picMk id="10" creationId="{795824C6-0465-A338-6CF1-41A0F3B4951D}"/>
          </ac:picMkLst>
        </pc:picChg>
      </pc:sldChg>
      <pc:sldChg chg="addSp delSp modSp new mod">
        <pc:chgData name="Dr. Talal Saleh Alshihayb" userId="8b043d94-c3bc-4766-b109-9fc93264eb2d" providerId="ADAL" clId="{B253C98D-D7E9-4BE5-A7B6-99BD8713035B}" dt="2023-01-19T11:45:59.400" v="7049"/>
        <pc:sldMkLst>
          <pc:docMk/>
          <pc:sldMk cId="955821163" sldId="492"/>
        </pc:sldMkLst>
        <pc:spChg chg="del">
          <ac:chgData name="Dr. Talal Saleh Alshihayb" userId="8b043d94-c3bc-4766-b109-9fc93264eb2d" providerId="ADAL" clId="{B253C98D-D7E9-4BE5-A7B6-99BD8713035B}" dt="2023-01-18T12:21:17.631" v="5052" actId="478"/>
          <ac:spMkLst>
            <pc:docMk/>
            <pc:sldMk cId="955821163" sldId="492"/>
            <ac:spMk id="3" creationId="{59133A12-40A1-304C-DC76-5D296B1B18EF}"/>
          </ac:spMkLst>
        </pc:spChg>
        <pc:picChg chg="add mod modCrop">
          <ac:chgData name="Dr. Talal Saleh Alshihayb" userId="8b043d94-c3bc-4766-b109-9fc93264eb2d" providerId="ADAL" clId="{B253C98D-D7E9-4BE5-A7B6-99BD8713035B}" dt="2023-01-18T12:21:16.127" v="5051" actId="1076"/>
          <ac:picMkLst>
            <pc:docMk/>
            <pc:sldMk cId="955821163" sldId="492"/>
            <ac:picMk id="5" creationId="{6B3FE12E-4DC6-1C2D-6ACF-D51DF8037DD3}"/>
          </ac:picMkLst>
        </pc:picChg>
        <pc:picChg chg="add mod modCrop">
          <ac:chgData name="Dr. Talal Saleh Alshihayb" userId="8b043d94-c3bc-4766-b109-9fc93264eb2d" providerId="ADAL" clId="{B253C98D-D7E9-4BE5-A7B6-99BD8713035B}" dt="2023-01-18T12:21:14.342" v="5050" actId="1076"/>
          <ac:picMkLst>
            <pc:docMk/>
            <pc:sldMk cId="955821163" sldId="492"/>
            <ac:picMk id="6" creationId="{13C8794B-A63D-DF97-01A8-7B0C8DD71813}"/>
          </ac:picMkLst>
        </pc:picChg>
        <pc:picChg chg="add mod">
          <ac:chgData name="Dr. Talal Saleh Alshihayb" userId="8b043d94-c3bc-4766-b109-9fc93264eb2d" providerId="ADAL" clId="{B253C98D-D7E9-4BE5-A7B6-99BD8713035B}" dt="2023-01-19T11:45:59.400" v="7049"/>
          <ac:picMkLst>
            <pc:docMk/>
            <pc:sldMk cId="955821163" sldId="492"/>
            <ac:picMk id="7" creationId="{6C3E9C95-A608-0388-2675-B134ECFEAB00}"/>
          </ac:picMkLst>
        </pc:picChg>
      </pc:sldChg>
      <pc:sldChg chg="addSp modSp new mod">
        <pc:chgData name="Dr. Talal Saleh Alshihayb" userId="8b043d94-c3bc-4766-b109-9fc93264eb2d" providerId="ADAL" clId="{B253C98D-D7E9-4BE5-A7B6-99BD8713035B}" dt="2023-01-22T04:18:36.003" v="7470" actId="20577"/>
        <pc:sldMkLst>
          <pc:docMk/>
          <pc:sldMk cId="2033879325" sldId="493"/>
        </pc:sldMkLst>
        <pc:spChg chg="mod">
          <ac:chgData name="Dr. Talal Saleh Alshihayb" userId="8b043d94-c3bc-4766-b109-9fc93264eb2d" providerId="ADAL" clId="{B253C98D-D7E9-4BE5-A7B6-99BD8713035B}" dt="2023-01-18T12:23:02.792" v="5108" actId="113"/>
          <ac:spMkLst>
            <pc:docMk/>
            <pc:sldMk cId="2033879325" sldId="493"/>
            <ac:spMk id="2" creationId="{3B042CBB-86E4-2196-C748-B2576CEBA9E1}"/>
          </ac:spMkLst>
        </pc:spChg>
        <pc:spChg chg="mod">
          <ac:chgData name="Dr. Talal Saleh Alshihayb" userId="8b043d94-c3bc-4766-b109-9fc93264eb2d" providerId="ADAL" clId="{B253C98D-D7E9-4BE5-A7B6-99BD8713035B}" dt="2023-01-22T04:18:36.003" v="7470" actId="20577"/>
          <ac:spMkLst>
            <pc:docMk/>
            <pc:sldMk cId="2033879325" sldId="493"/>
            <ac:spMk id="3" creationId="{F89D893E-E8E3-7E85-3088-E35D46DFAFCD}"/>
          </ac:spMkLst>
        </pc:spChg>
        <pc:picChg chg="add mod">
          <ac:chgData name="Dr. Talal Saleh Alshihayb" userId="8b043d94-c3bc-4766-b109-9fc93264eb2d" providerId="ADAL" clId="{B253C98D-D7E9-4BE5-A7B6-99BD8713035B}" dt="2023-01-19T11:46:05.185" v="7053"/>
          <ac:picMkLst>
            <pc:docMk/>
            <pc:sldMk cId="2033879325" sldId="493"/>
            <ac:picMk id="4" creationId="{7A2F47E1-3171-7051-F5CA-07DCCBA72834}"/>
          </ac:picMkLst>
        </pc:picChg>
      </pc:sldChg>
      <pc:sldChg chg="addSp delSp modSp new mod">
        <pc:chgData name="Dr. Talal Saleh Alshihayb" userId="8b043d94-c3bc-4766-b109-9fc93264eb2d" providerId="ADAL" clId="{B253C98D-D7E9-4BE5-A7B6-99BD8713035B}" dt="2023-01-22T04:18:50.635" v="7495" actId="1076"/>
        <pc:sldMkLst>
          <pc:docMk/>
          <pc:sldMk cId="2548939620" sldId="494"/>
        </pc:sldMkLst>
        <pc:picChg chg="add mod modCrop">
          <ac:chgData name="Dr. Talal Saleh Alshihayb" userId="8b043d94-c3bc-4766-b109-9fc93264eb2d" providerId="ADAL" clId="{B253C98D-D7E9-4BE5-A7B6-99BD8713035B}" dt="2023-01-22T04:18:50.635" v="7495" actId="1076"/>
          <ac:picMkLst>
            <pc:docMk/>
            <pc:sldMk cId="2548939620" sldId="494"/>
            <ac:picMk id="5" creationId="{75FEAD69-F0A7-E3BF-9294-E1AC232A0DCD}"/>
          </ac:picMkLst>
        </pc:picChg>
        <pc:picChg chg="add del mod modCrop">
          <ac:chgData name="Dr. Talal Saleh Alshihayb" userId="8b043d94-c3bc-4766-b109-9fc93264eb2d" providerId="ADAL" clId="{B253C98D-D7E9-4BE5-A7B6-99BD8713035B}" dt="2023-01-18T12:33:51.157" v="5481" actId="21"/>
          <ac:picMkLst>
            <pc:docMk/>
            <pc:sldMk cId="2548939620" sldId="494"/>
            <ac:picMk id="7" creationId="{74EF0225-E2F4-DC5B-65AA-67FD995A9C8C}"/>
          </ac:picMkLst>
        </pc:picChg>
        <pc:picChg chg="add mod">
          <ac:chgData name="Dr. Talal Saleh Alshihayb" userId="8b043d94-c3bc-4766-b109-9fc93264eb2d" providerId="ADAL" clId="{B253C98D-D7E9-4BE5-A7B6-99BD8713035B}" dt="2023-01-19T11:46:06.368" v="7054"/>
          <ac:picMkLst>
            <pc:docMk/>
            <pc:sldMk cId="2548939620" sldId="494"/>
            <ac:picMk id="8" creationId="{28D5AF24-CBA2-41BD-729C-8F992EDA63DD}"/>
          </ac:picMkLst>
        </pc:picChg>
      </pc:sldChg>
      <pc:sldChg chg="addSp modSp new mod">
        <pc:chgData name="Dr. Talal Saleh Alshihayb" userId="8b043d94-c3bc-4766-b109-9fc93264eb2d" providerId="ADAL" clId="{B253C98D-D7E9-4BE5-A7B6-99BD8713035B}" dt="2023-01-22T04:17:50.534" v="7430" actId="1076"/>
        <pc:sldMkLst>
          <pc:docMk/>
          <pc:sldMk cId="1282227613" sldId="495"/>
        </pc:sldMkLst>
        <pc:picChg chg="add mod modCrop">
          <ac:chgData name="Dr. Talal Saleh Alshihayb" userId="8b043d94-c3bc-4766-b109-9fc93264eb2d" providerId="ADAL" clId="{B253C98D-D7E9-4BE5-A7B6-99BD8713035B}" dt="2023-01-22T04:17:50.534" v="7430" actId="1076"/>
          <ac:picMkLst>
            <pc:docMk/>
            <pc:sldMk cId="1282227613" sldId="495"/>
            <ac:picMk id="5" creationId="{4E38DB8C-726B-EAF5-8F4B-80762F32A1EC}"/>
          </ac:picMkLst>
        </pc:picChg>
        <pc:picChg chg="add mod">
          <ac:chgData name="Dr. Talal Saleh Alshihayb" userId="8b043d94-c3bc-4766-b109-9fc93264eb2d" providerId="ADAL" clId="{B253C98D-D7E9-4BE5-A7B6-99BD8713035B}" dt="2023-01-19T11:46:00.365" v="7050"/>
          <ac:picMkLst>
            <pc:docMk/>
            <pc:sldMk cId="1282227613" sldId="495"/>
            <ac:picMk id="6" creationId="{771CB7F4-5AF9-94BE-267E-5631B774F6DD}"/>
          </ac:picMkLst>
        </pc:picChg>
      </pc:sldChg>
      <pc:sldChg chg="addSp delSp modSp new mod">
        <pc:chgData name="Dr. Talal Saleh Alshihayb" userId="8b043d94-c3bc-4766-b109-9fc93264eb2d" providerId="ADAL" clId="{B253C98D-D7E9-4BE5-A7B6-99BD8713035B}" dt="2023-01-22T04:18:02.611" v="7453" actId="1076"/>
        <pc:sldMkLst>
          <pc:docMk/>
          <pc:sldMk cId="310836036" sldId="496"/>
        </pc:sldMkLst>
        <pc:spChg chg="del">
          <ac:chgData name="Dr. Talal Saleh Alshihayb" userId="8b043d94-c3bc-4766-b109-9fc93264eb2d" providerId="ADAL" clId="{B253C98D-D7E9-4BE5-A7B6-99BD8713035B}" dt="2023-01-18T12:28:18.596" v="5234" actId="478"/>
          <ac:spMkLst>
            <pc:docMk/>
            <pc:sldMk cId="310836036" sldId="496"/>
            <ac:spMk id="3" creationId="{A68AED6A-9108-DEB9-380C-95B8CD53A464}"/>
          </ac:spMkLst>
        </pc:spChg>
        <pc:grpChg chg="add mod">
          <ac:chgData name="Dr. Talal Saleh Alshihayb" userId="8b043d94-c3bc-4766-b109-9fc93264eb2d" providerId="ADAL" clId="{B253C98D-D7E9-4BE5-A7B6-99BD8713035B}" dt="2023-01-18T12:27:59.942" v="5230" actId="164"/>
          <ac:grpSpMkLst>
            <pc:docMk/>
            <pc:sldMk cId="310836036" sldId="496"/>
            <ac:grpSpMk id="7" creationId="{B8A89F6A-83CC-B67E-8030-F49980CCAAFB}"/>
          </ac:grpSpMkLst>
        </pc:grpChg>
        <pc:grpChg chg="add mod">
          <ac:chgData name="Dr. Talal Saleh Alshihayb" userId="8b043d94-c3bc-4766-b109-9fc93264eb2d" providerId="ADAL" clId="{B253C98D-D7E9-4BE5-A7B6-99BD8713035B}" dt="2023-01-22T04:18:02.611" v="7453" actId="1076"/>
          <ac:grpSpMkLst>
            <pc:docMk/>
            <pc:sldMk cId="310836036" sldId="496"/>
            <ac:grpSpMk id="8" creationId="{FACC7D78-0CB7-912D-F070-3AAD226F0E7C}"/>
          </ac:grpSpMkLst>
        </pc:grpChg>
        <pc:picChg chg="add mod ord modCrop">
          <ac:chgData name="Dr. Talal Saleh Alshihayb" userId="8b043d94-c3bc-4766-b109-9fc93264eb2d" providerId="ADAL" clId="{B253C98D-D7E9-4BE5-A7B6-99BD8713035B}" dt="2023-01-18T12:29:01.039" v="5266" actId="164"/>
          <ac:picMkLst>
            <pc:docMk/>
            <pc:sldMk cId="310836036" sldId="496"/>
            <ac:picMk id="5" creationId="{B53FFC48-26F9-E76F-AAF3-33BCDF2495BE}"/>
          </ac:picMkLst>
        </pc:picChg>
        <pc:picChg chg="add mod ord modCrop">
          <ac:chgData name="Dr. Talal Saleh Alshihayb" userId="8b043d94-c3bc-4766-b109-9fc93264eb2d" providerId="ADAL" clId="{B253C98D-D7E9-4BE5-A7B6-99BD8713035B}" dt="2023-01-18T12:29:01.039" v="5266" actId="164"/>
          <ac:picMkLst>
            <pc:docMk/>
            <pc:sldMk cId="310836036" sldId="496"/>
            <ac:picMk id="6" creationId="{44F52431-7260-937D-08F0-EAFB2586201B}"/>
          </ac:picMkLst>
        </pc:picChg>
        <pc:picChg chg="add mod">
          <ac:chgData name="Dr. Talal Saleh Alshihayb" userId="8b043d94-c3bc-4766-b109-9fc93264eb2d" providerId="ADAL" clId="{B253C98D-D7E9-4BE5-A7B6-99BD8713035B}" dt="2023-01-19T11:46:02.520" v="7051"/>
          <ac:picMkLst>
            <pc:docMk/>
            <pc:sldMk cId="310836036" sldId="496"/>
            <ac:picMk id="9" creationId="{21E287D6-3D4B-1675-550F-C2B210DB8BFC}"/>
          </ac:picMkLst>
        </pc:picChg>
      </pc:sldChg>
      <pc:sldChg chg="addSp delSp modSp new mod">
        <pc:chgData name="Dr. Talal Saleh Alshihayb" userId="8b043d94-c3bc-4766-b109-9fc93264eb2d" providerId="ADAL" clId="{B253C98D-D7E9-4BE5-A7B6-99BD8713035B}" dt="2023-01-22T04:18:18.688" v="7467" actId="1076"/>
        <pc:sldMkLst>
          <pc:docMk/>
          <pc:sldMk cId="1048838944" sldId="497"/>
        </pc:sldMkLst>
        <pc:spChg chg="del">
          <ac:chgData name="Dr. Talal Saleh Alshihayb" userId="8b043d94-c3bc-4766-b109-9fc93264eb2d" providerId="ADAL" clId="{B253C98D-D7E9-4BE5-A7B6-99BD8713035B}" dt="2023-01-18T12:30:42.393" v="5401" actId="478"/>
          <ac:spMkLst>
            <pc:docMk/>
            <pc:sldMk cId="1048838944" sldId="497"/>
            <ac:spMk id="3" creationId="{82ED838A-95CD-17FD-4E33-D442D6006F03}"/>
          </ac:spMkLst>
        </pc:spChg>
        <pc:picChg chg="add mod modCrop">
          <ac:chgData name="Dr. Talal Saleh Alshihayb" userId="8b043d94-c3bc-4766-b109-9fc93264eb2d" providerId="ADAL" clId="{B253C98D-D7E9-4BE5-A7B6-99BD8713035B}" dt="2023-01-22T04:18:12.592" v="7461" actId="14100"/>
          <ac:picMkLst>
            <pc:docMk/>
            <pc:sldMk cId="1048838944" sldId="497"/>
            <ac:picMk id="5" creationId="{00BBD54F-2DE3-CCEB-297D-70303CE10F71}"/>
          </ac:picMkLst>
        </pc:picChg>
        <pc:picChg chg="add mod modCrop">
          <ac:chgData name="Dr. Talal Saleh Alshihayb" userId="8b043d94-c3bc-4766-b109-9fc93264eb2d" providerId="ADAL" clId="{B253C98D-D7E9-4BE5-A7B6-99BD8713035B}" dt="2023-01-22T04:18:18.688" v="7467" actId="1076"/>
          <ac:picMkLst>
            <pc:docMk/>
            <pc:sldMk cId="1048838944" sldId="497"/>
            <ac:picMk id="6" creationId="{4B8FA17B-D6ED-9F57-4CA5-B433ADD3B07E}"/>
          </ac:picMkLst>
        </pc:picChg>
        <pc:picChg chg="add mod modCrop">
          <ac:chgData name="Dr. Talal Saleh Alshihayb" userId="8b043d94-c3bc-4766-b109-9fc93264eb2d" providerId="ADAL" clId="{B253C98D-D7E9-4BE5-A7B6-99BD8713035B}" dt="2023-01-18T12:30:53.518" v="5430" actId="14100"/>
          <ac:picMkLst>
            <pc:docMk/>
            <pc:sldMk cId="1048838944" sldId="497"/>
            <ac:picMk id="8" creationId="{85006B02-A2A3-CDF1-3A60-906F72A2842B}"/>
          </ac:picMkLst>
        </pc:picChg>
        <pc:picChg chg="add mod">
          <ac:chgData name="Dr. Talal Saleh Alshihayb" userId="8b043d94-c3bc-4766-b109-9fc93264eb2d" providerId="ADAL" clId="{B253C98D-D7E9-4BE5-A7B6-99BD8713035B}" dt="2023-01-19T11:46:03.483" v="7052"/>
          <ac:picMkLst>
            <pc:docMk/>
            <pc:sldMk cId="1048838944" sldId="497"/>
            <ac:picMk id="9" creationId="{F36CD72B-B32F-A014-E6A7-5111F04D2427}"/>
          </ac:picMkLst>
        </pc:picChg>
      </pc:sldChg>
      <pc:sldChg chg="addSp delSp modSp new mod">
        <pc:chgData name="Dr. Talal Saleh Alshihayb" userId="8b043d94-c3bc-4766-b109-9fc93264eb2d" providerId="ADAL" clId="{B253C98D-D7E9-4BE5-A7B6-99BD8713035B}" dt="2023-01-22T04:19:57.499" v="7519" actId="1076"/>
        <pc:sldMkLst>
          <pc:docMk/>
          <pc:sldMk cId="2552872734" sldId="498"/>
        </pc:sldMkLst>
        <pc:spChg chg="del">
          <ac:chgData name="Dr. Talal Saleh Alshihayb" userId="8b043d94-c3bc-4766-b109-9fc93264eb2d" providerId="ADAL" clId="{B253C98D-D7E9-4BE5-A7B6-99BD8713035B}" dt="2023-01-18T12:34:34.501" v="5552" actId="478"/>
          <ac:spMkLst>
            <pc:docMk/>
            <pc:sldMk cId="2552872734" sldId="498"/>
            <ac:spMk id="3" creationId="{9C2E173C-A013-068C-F017-75D97292D8B7}"/>
          </ac:spMkLst>
        </pc:spChg>
        <pc:grpChg chg="add mod">
          <ac:chgData name="Dr. Talal Saleh Alshihayb" userId="8b043d94-c3bc-4766-b109-9fc93264eb2d" providerId="ADAL" clId="{B253C98D-D7E9-4BE5-A7B6-99BD8713035B}" dt="2023-01-22T04:19:57.499" v="7519" actId="1076"/>
          <ac:grpSpMkLst>
            <pc:docMk/>
            <pc:sldMk cId="2552872734" sldId="498"/>
            <ac:grpSpMk id="9" creationId="{169B8013-3376-A037-2ACE-6EF63DD11221}"/>
          </ac:grpSpMkLst>
        </pc:grpChg>
        <pc:picChg chg="add mod modCrop">
          <ac:chgData name="Dr. Talal Saleh Alshihayb" userId="8b043d94-c3bc-4766-b109-9fc93264eb2d" providerId="ADAL" clId="{B253C98D-D7E9-4BE5-A7B6-99BD8713035B}" dt="2023-01-22T04:19:53.067" v="7518" actId="1076"/>
          <ac:picMkLst>
            <pc:docMk/>
            <pc:sldMk cId="2552872734" sldId="498"/>
            <ac:picMk id="4" creationId="{0EE81FAC-CDC4-4DE7-E085-F4671BC6A660}"/>
          </ac:picMkLst>
        </pc:picChg>
        <pc:picChg chg="add mod modCrop">
          <ac:chgData name="Dr. Talal Saleh Alshihayb" userId="8b043d94-c3bc-4766-b109-9fc93264eb2d" providerId="ADAL" clId="{B253C98D-D7E9-4BE5-A7B6-99BD8713035B}" dt="2023-01-22T04:19:37.398" v="7510" actId="164"/>
          <ac:picMkLst>
            <pc:docMk/>
            <pc:sldMk cId="2552872734" sldId="498"/>
            <ac:picMk id="5" creationId="{04910F2E-9856-2DC0-F322-4A4847D2BA52}"/>
          </ac:picMkLst>
        </pc:picChg>
        <pc:picChg chg="add mod modCrop">
          <ac:chgData name="Dr. Talal Saleh Alshihayb" userId="8b043d94-c3bc-4766-b109-9fc93264eb2d" providerId="ADAL" clId="{B253C98D-D7E9-4BE5-A7B6-99BD8713035B}" dt="2023-01-22T04:19:37.398" v="7510" actId="164"/>
          <ac:picMkLst>
            <pc:docMk/>
            <pc:sldMk cId="2552872734" sldId="498"/>
            <ac:picMk id="7" creationId="{A423C58E-515F-81DD-A6D1-C06DE9E71067}"/>
          </ac:picMkLst>
        </pc:picChg>
        <pc:picChg chg="add mod">
          <ac:chgData name="Dr. Talal Saleh Alshihayb" userId="8b043d94-c3bc-4766-b109-9fc93264eb2d" providerId="ADAL" clId="{B253C98D-D7E9-4BE5-A7B6-99BD8713035B}" dt="2023-01-19T11:46:07.937" v="7055"/>
          <ac:picMkLst>
            <pc:docMk/>
            <pc:sldMk cId="2552872734" sldId="498"/>
            <ac:picMk id="8" creationId="{C129BF76-64CE-2889-A95B-D8619D531940}"/>
          </ac:picMkLst>
        </pc:picChg>
      </pc:sldChg>
      <pc:sldChg chg="addSp modSp new mod ord">
        <pc:chgData name="Dr. Talal Saleh Alshihayb" userId="8b043d94-c3bc-4766-b109-9fc93264eb2d" providerId="ADAL" clId="{B253C98D-D7E9-4BE5-A7B6-99BD8713035B}" dt="2023-01-19T11:46:09.606" v="7056"/>
        <pc:sldMkLst>
          <pc:docMk/>
          <pc:sldMk cId="866851954" sldId="499"/>
        </pc:sldMkLst>
        <pc:picChg chg="add mod modCrop">
          <ac:chgData name="Dr. Talal Saleh Alshihayb" userId="8b043d94-c3bc-4766-b109-9fc93264eb2d" providerId="ADAL" clId="{B253C98D-D7E9-4BE5-A7B6-99BD8713035B}" dt="2023-01-18T12:38:39.227" v="5862" actId="1076"/>
          <ac:picMkLst>
            <pc:docMk/>
            <pc:sldMk cId="866851954" sldId="499"/>
            <ac:picMk id="5" creationId="{D150A833-FAD1-C23D-40B9-66FB9EE7E0EE}"/>
          </ac:picMkLst>
        </pc:picChg>
        <pc:picChg chg="add mod">
          <ac:chgData name="Dr. Talal Saleh Alshihayb" userId="8b043d94-c3bc-4766-b109-9fc93264eb2d" providerId="ADAL" clId="{B253C98D-D7E9-4BE5-A7B6-99BD8713035B}" dt="2023-01-19T11:46:09.606" v="7056"/>
          <ac:picMkLst>
            <pc:docMk/>
            <pc:sldMk cId="866851954" sldId="499"/>
            <ac:picMk id="6" creationId="{EBB87BD1-3DC4-1204-1614-24E61F3F8C98}"/>
          </ac:picMkLst>
        </pc:picChg>
      </pc:sldChg>
      <pc:sldChg chg="addSp delSp modSp new mod">
        <pc:chgData name="Dr. Talal Saleh Alshihayb" userId="8b043d94-c3bc-4766-b109-9fc93264eb2d" providerId="ADAL" clId="{B253C98D-D7E9-4BE5-A7B6-99BD8713035B}" dt="2023-01-22T04:22:23.759" v="7638" actId="1076"/>
        <pc:sldMkLst>
          <pc:docMk/>
          <pc:sldMk cId="2899103025" sldId="500"/>
        </pc:sldMkLst>
        <pc:spChg chg="del">
          <ac:chgData name="Dr. Talal Saleh Alshihayb" userId="8b043d94-c3bc-4766-b109-9fc93264eb2d" providerId="ADAL" clId="{B253C98D-D7E9-4BE5-A7B6-99BD8713035B}" dt="2023-01-18T14:27:18.572" v="6135" actId="478"/>
          <ac:spMkLst>
            <pc:docMk/>
            <pc:sldMk cId="2899103025" sldId="500"/>
            <ac:spMk id="3" creationId="{65318779-09A8-61B6-1B69-64A0DFC1598F}"/>
          </ac:spMkLst>
        </pc:spChg>
        <pc:spChg chg="add mod">
          <ac:chgData name="Dr. Talal Saleh Alshihayb" userId="8b043d94-c3bc-4766-b109-9fc93264eb2d" providerId="ADAL" clId="{B253C98D-D7E9-4BE5-A7B6-99BD8713035B}" dt="2023-01-22T04:22:23.759" v="7638" actId="1076"/>
          <ac:spMkLst>
            <pc:docMk/>
            <pc:sldMk cId="2899103025" sldId="500"/>
            <ac:spMk id="15" creationId="{CC572A91-D3EC-CC5B-2A4B-583D136AB68F}"/>
          </ac:spMkLst>
        </pc:spChg>
        <pc:grpChg chg="add mod">
          <ac:chgData name="Dr. Talal Saleh Alshihayb" userId="8b043d94-c3bc-4766-b109-9fc93264eb2d" providerId="ADAL" clId="{B253C98D-D7E9-4BE5-A7B6-99BD8713035B}" dt="2023-01-18T14:32:04.090" v="6261" actId="1076"/>
          <ac:grpSpMkLst>
            <pc:docMk/>
            <pc:sldMk cId="2899103025" sldId="500"/>
            <ac:grpSpMk id="8" creationId="{C9117B0E-CF17-3FA4-D538-ADA24317D7CE}"/>
          </ac:grpSpMkLst>
        </pc:grpChg>
        <pc:picChg chg="add mod modCrop">
          <ac:chgData name="Dr. Talal Saleh Alshihayb" userId="8b043d94-c3bc-4766-b109-9fc93264eb2d" providerId="ADAL" clId="{B253C98D-D7E9-4BE5-A7B6-99BD8713035B}" dt="2023-01-18T14:30:36.963" v="6203" actId="164"/>
          <ac:picMkLst>
            <pc:docMk/>
            <pc:sldMk cId="2899103025" sldId="500"/>
            <ac:picMk id="5" creationId="{332F2D35-849A-E325-0388-D10002817680}"/>
          </ac:picMkLst>
        </pc:picChg>
        <pc:picChg chg="add mod modCrop">
          <ac:chgData name="Dr. Talal Saleh Alshihayb" userId="8b043d94-c3bc-4766-b109-9fc93264eb2d" providerId="ADAL" clId="{B253C98D-D7E9-4BE5-A7B6-99BD8713035B}" dt="2023-01-18T14:30:36.963" v="6203" actId="164"/>
          <ac:picMkLst>
            <pc:docMk/>
            <pc:sldMk cId="2899103025" sldId="500"/>
            <ac:picMk id="7" creationId="{5DF6B764-FFF1-33C7-F2DD-51B8AC9D3D8C}"/>
          </ac:picMkLst>
        </pc:picChg>
        <pc:picChg chg="add mod modCrop">
          <ac:chgData name="Dr. Talal Saleh Alshihayb" userId="8b043d94-c3bc-4766-b109-9fc93264eb2d" providerId="ADAL" clId="{B253C98D-D7E9-4BE5-A7B6-99BD8713035B}" dt="2023-01-18T14:32:19.951" v="6282" actId="1076"/>
          <ac:picMkLst>
            <pc:docMk/>
            <pc:sldMk cId="2899103025" sldId="500"/>
            <ac:picMk id="10" creationId="{626841DA-2FC7-2A3B-6BB2-531C496DE420}"/>
          </ac:picMkLst>
        </pc:picChg>
        <pc:picChg chg="add mod modCrop">
          <ac:chgData name="Dr. Talal Saleh Alshihayb" userId="8b043d94-c3bc-4766-b109-9fc93264eb2d" providerId="ADAL" clId="{B253C98D-D7E9-4BE5-A7B6-99BD8713035B}" dt="2023-01-18T14:32:08.754" v="6262" actId="1076"/>
          <ac:picMkLst>
            <pc:docMk/>
            <pc:sldMk cId="2899103025" sldId="500"/>
            <ac:picMk id="12" creationId="{5FC9C1D8-2FA3-61BB-C082-290E69490531}"/>
          </ac:picMkLst>
        </pc:picChg>
        <pc:picChg chg="add mod">
          <ac:chgData name="Dr. Talal Saleh Alshihayb" userId="8b043d94-c3bc-4766-b109-9fc93264eb2d" providerId="ADAL" clId="{B253C98D-D7E9-4BE5-A7B6-99BD8713035B}" dt="2023-01-19T11:46:25.799" v="7121"/>
          <ac:picMkLst>
            <pc:docMk/>
            <pc:sldMk cId="2899103025" sldId="500"/>
            <ac:picMk id="13" creationId="{1FDD04F9-6996-FCF3-B317-902EBDCCFABA}"/>
          </ac:picMkLst>
        </pc:picChg>
      </pc:sldChg>
      <pc:sldChg chg="new del">
        <pc:chgData name="Dr. Talal Saleh Alshihayb" userId="8b043d94-c3bc-4766-b109-9fc93264eb2d" providerId="ADAL" clId="{B253C98D-D7E9-4BE5-A7B6-99BD8713035B}" dt="2023-01-18T12:40:05.154" v="5920" actId="680"/>
        <pc:sldMkLst>
          <pc:docMk/>
          <pc:sldMk cId="329822301" sldId="501"/>
        </pc:sldMkLst>
      </pc:sldChg>
      <pc:sldChg chg="addSp delSp modSp new mod">
        <pc:chgData name="Dr. Talal Saleh Alshihayb" userId="8b043d94-c3bc-4766-b109-9fc93264eb2d" providerId="ADAL" clId="{B253C98D-D7E9-4BE5-A7B6-99BD8713035B}" dt="2023-01-22T04:21:47.145" v="7630" actId="113"/>
        <pc:sldMkLst>
          <pc:docMk/>
          <pc:sldMk cId="3614630689" sldId="501"/>
        </pc:sldMkLst>
        <pc:spChg chg="add mod">
          <ac:chgData name="Dr. Talal Saleh Alshihayb" userId="8b043d94-c3bc-4766-b109-9fc93264eb2d" providerId="ADAL" clId="{B253C98D-D7E9-4BE5-A7B6-99BD8713035B}" dt="2023-01-22T04:21:47.145" v="7630" actId="113"/>
          <ac:spMkLst>
            <pc:docMk/>
            <pc:sldMk cId="3614630689" sldId="501"/>
            <ac:spMk id="15" creationId="{1C17ACF7-3929-32BD-A1A9-875818362D93}"/>
          </ac:spMkLst>
        </pc:spChg>
        <pc:grpChg chg="add mod">
          <ac:chgData name="Dr. Talal Saleh Alshihayb" userId="8b043d94-c3bc-4766-b109-9fc93264eb2d" providerId="ADAL" clId="{B253C98D-D7E9-4BE5-A7B6-99BD8713035B}" dt="2023-01-19T11:46:22.161" v="7119" actId="1035"/>
          <ac:grpSpMkLst>
            <pc:docMk/>
            <pc:sldMk cId="3614630689" sldId="501"/>
            <ac:grpSpMk id="9" creationId="{95BCC871-9064-F79F-AD30-67C8EFE9DA83}"/>
          </ac:grpSpMkLst>
        </pc:grpChg>
        <pc:grpChg chg="add mod">
          <ac:chgData name="Dr. Talal Saleh Alshihayb" userId="8b043d94-c3bc-4766-b109-9fc93264eb2d" providerId="ADAL" clId="{B253C98D-D7E9-4BE5-A7B6-99BD8713035B}" dt="2023-01-19T11:46:17.361" v="7084" actId="1036"/>
          <ac:grpSpMkLst>
            <pc:docMk/>
            <pc:sldMk cId="3614630689" sldId="501"/>
            <ac:grpSpMk id="13" creationId="{76BF4920-CAAA-5888-2362-C4AF1100AEB4}"/>
          </ac:grpSpMkLst>
        </pc:grpChg>
        <pc:picChg chg="add del mod modCrop">
          <ac:chgData name="Dr. Talal Saleh Alshihayb" userId="8b043d94-c3bc-4766-b109-9fc93264eb2d" providerId="ADAL" clId="{B253C98D-D7E9-4BE5-A7B6-99BD8713035B}" dt="2023-01-18T14:16:04.119" v="6006" actId="478"/>
          <ac:picMkLst>
            <pc:docMk/>
            <pc:sldMk cId="3614630689" sldId="501"/>
            <ac:picMk id="5" creationId="{09B0E6F9-BBA8-706E-C667-AC58CE41EA57}"/>
          </ac:picMkLst>
        </pc:picChg>
        <pc:picChg chg="add mod modCrop">
          <ac:chgData name="Dr. Talal Saleh Alshihayb" userId="8b043d94-c3bc-4766-b109-9fc93264eb2d" providerId="ADAL" clId="{B253C98D-D7E9-4BE5-A7B6-99BD8713035B}" dt="2023-01-18T14:17:45.248" v="6021" actId="164"/>
          <ac:picMkLst>
            <pc:docMk/>
            <pc:sldMk cId="3614630689" sldId="501"/>
            <ac:picMk id="7" creationId="{9A8ABD15-6540-444D-4C1F-56B96947DE03}"/>
          </ac:picMkLst>
        </pc:picChg>
        <pc:picChg chg="add mod modCrop">
          <ac:chgData name="Dr. Talal Saleh Alshihayb" userId="8b043d94-c3bc-4766-b109-9fc93264eb2d" providerId="ADAL" clId="{B253C98D-D7E9-4BE5-A7B6-99BD8713035B}" dt="2023-01-18T14:17:45.248" v="6021" actId="164"/>
          <ac:picMkLst>
            <pc:docMk/>
            <pc:sldMk cId="3614630689" sldId="501"/>
            <ac:picMk id="8" creationId="{052A6444-90C1-76B7-F670-BD2B632AF78E}"/>
          </ac:picMkLst>
        </pc:picChg>
        <pc:picChg chg="add mod ord modCrop">
          <ac:chgData name="Dr. Talal Saleh Alshihayb" userId="8b043d94-c3bc-4766-b109-9fc93264eb2d" providerId="ADAL" clId="{B253C98D-D7E9-4BE5-A7B6-99BD8713035B}" dt="2023-01-18T14:19:54.229" v="6072" actId="164"/>
          <ac:picMkLst>
            <pc:docMk/>
            <pc:sldMk cId="3614630689" sldId="501"/>
            <ac:picMk id="11" creationId="{0CE1BD0F-303E-B889-0186-92AF180C7C2B}"/>
          </ac:picMkLst>
        </pc:picChg>
        <pc:picChg chg="add mod modCrop">
          <ac:chgData name="Dr. Talal Saleh Alshihayb" userId="8b043d94-c3bc-4766-b109-9fc93264eb2d" providerId="ADAL" clId="{B253C98D-D7E9-4BE5-A7B6-99BD8713035B}" dt="2023-01-18T14:19:54.229" v="6072" actId="164"/>
          <ac:picMkLst>
            <pc:docMk/>
            <pc:sldMk cId="3614630689" sldId="501"/>
            <ac:picMk id="12" creationId="{29A6A8C1-E846-E93D-E7B4-D5EB1C05060F}"/>
          </ac:picMkLst>
        </pc:picChg>
        <pc:picChg chg="add mod">
          <ac:chgData name="Dr. Talal Saleh Alshihayb" userId="8b043d94-c3bc-4766-b109-9fc93264eb2d" providerId="ADAL" clId="{B253C98D-D7E9-4BE5-A7B6-99BD8713035B}" dt="2023-01-19T11:46:11.199" v="7057"/>
          <ac:picMkLst>
            <pc:docMk/>
            <pc:sldMk cId="3614630689" sldId="501"/>
            <ac:picMk id="14" creationId="{9E2FC7C1-A7B2-4F2E-DF96-2C417B7D5684}"/>
          </ac:picMkLst>
        </pc:picChg>
      </pc:sldChg>
      <pc:sldChg chg="addSp modSp new mod">
        <pc:chgData name="Dr. Talal Saleh Alshihayb" userId="8b043d94-c3bc-4766-b109-9fc93264eb2d" providerId="ADAL" clId="{B253C98D-D7E9-4BE5-A7B6-99BD8713035B}" dt="2023-01-19T11:45:54.219" v="7046"/>
        <pc:sldMkLst>
          <pc:docMk/>
          <pc:sldMk cId="2669835504" sldId="502"/>
        </pc:sldMkLst>
        <pc:picChg chg="add mod modCrop">
          <ac:chgData name="Dr. Talal Saleh Alshihayb" userId="8b043d94-c3bc-4766-b109-9fc93264eb2d" providerId="ADAL" clId="{B253C98D-D7E9-4BE5-A7B6-99BD8713035B}" dt="2023-01-18T14:12:33.842" v="5979" actId="1076"/>
          <ac:picMkLst>
            <pc:docMk/>
            <pc:sldMk cId="2669835504" sldId="502"/>
            <ac:picMk id="5" creationId="{A8F222E2-3F90-8467-0E0A-E7711A2CCFDF}"/>
          </ac:picMkLst>
        </pc:picChg>
        <pc:picChg chg="add mod">
          <ac:chgData name="Dr. Talal Saleh Alshihayb" userId="8b043d94-c3bc-4766-b109-9fc93264eb2d" providerId="ADAL" clId="{B253C98D-D7E9-4BE5-A7B6-99BD8713035B}" dt="2023-01-19T11:45:54.219" v="7046"/>
          <ac:picMkLst>
            <pc:docMk/>
            <pc:sldMk cId="2669835504" sldId="502"/>
            <ac:picMk id="6" creationId="{ADEF519E-4DE2-6FAC-DD60-759073D44EFB}"/>
          </ac:picMkLst>
        </pc:picChg>
      </pc:sldChg>
      <pc:sldChg chg="addSp delSp modSp new mod">
        <pc:chgData name="Dr. Talal Saleh Alshihayb" userId="8b043d94-c3bc-4766-b109-9fc93264eb2d" providerId="ADAL" clId="{B253C98D-D7E9-4BE5-A7B6-99BD8713035B}" dt="2023-01-19T11:45:50.273" v="7044"/>
        <pc:sldMkLst>
          <pc:docMk/>
          <pc:sldMk cId="1605868388" sldId="503"/>
        </pc:sldMkLst>
        <pc:spChg chg="del">
          <ac:chgData name="Dr. Talal Saleh Alshihayb" userId="8b043d94-c3bc-4766-b109-9fc93264eb2d" providerId="ADAL" clId="{B253C98D-D7E9-4BE5-A7B6-99BD8713035B}" dt="2023-01-18T14:12:56.752" v="5981" actId="478"/>
          <ac:spMkLst>
            <pc:docMk/>
            <pc:sldMk cId="1605868388" sldId="503"/>
            <ac:spMk id="3" creationId="{F70FE0C0-F51B-50E3-2F1C-C01FF0A60345}"/>
          </ac:spMkLst>
        </pc:spChg>
        <pc:picChg chg="add mod modCrop">
          <ac:chgData name="Dr. Talal Saleh Alshihayb" userId="8b043d94-c3bc-4766-b109-9fc93264eb2d" providerId="ADAL" clId="{B253C98D-D7E9-4BE5-A7B6-99BD8713035B}" dt="2023-01-18T14:13:27.515" v="6001" actId="1076"/>
          <ac:picMkLst>
            <pc:docMk/>
            <pc:sldMk cId="1605868388" sldId="503"/>
            <ac:picMk id="5" creationId="{61451BCD-2244-61E0-5F55-CFAFD299F3A2}"/>
          </ac:picMkLst>
        </pc:picChg>
        <pc:picChg chg="add mod">
          <ac:chgData name="Dr. Talal Saleh Alshihayb" userId="8b043d94-c3bc-4766-b109-9fc93264eb2d" providerId="ADAL" clId="{B253C98D-D7E9-4BE5-A7B6-99BD8713035B}" dt="2023-01-19T11:45:50.273" v="7044"/>
          <ac:picMkLst>
            <pc:docMk/>
            <pc:sldMk cId="1605868388" sldId="503"/>
            <ac:picMk id="6" creationId="{799FD79D-8620-ED58-01D9-7A07BEA32354}"/>
          </ac:picMkLst>
        </pc:picChg>
      </pc:sldChg>
      <pc:sldChg chg="addSp modSp new mod">
        <pc:chgData name="Dr. Talal Saleh Alshihayb" userId="8b043d94-c3bc-4766-b109-9fc93264eb2d" providerId="ADAL" clId="{B253C98D-D7E9-4BE5-A7B6-99BD8713035B}" dt="2023-01-19T11:46:23.523" v="7120"/>
        <pc:sldMkLst>
          <pc:docMk/>
          <pc:sldMk cId="2787523058" sldId="504"/>
        </pc:sldMkLst>
        <pc:grpChg chg="add mod">
          <ac:chgData name="Dr. Talal Saleh Alshihayb" userId="8b043d94-c3bc-4766-b109-9fc93264eb2d" providerId="ADAL" clId="{B253C98D-D7E9-4BE5-A7B6-99BD8713035B}" dt="2023-01-18T14:25:11.156" v="6134" actId="1076"/>
          <ac:grpSpMkLst>
            <pc:docMk/>
            <pc:sldMk cId="2787523058" sldId="504"/>
            <ac:grpSpMk id="8" creationId="{B6563D88-9151-3727-47D0-DA582EEB0E58}"/>
          </ac:grpSpMkLst>
        </pc:grpChg>
        <pc:picChg chg="add mod modCrop">
          <ac:chgData name="Dr. Talal Saleh Alshihayb" userId="8b043d94-c3bc-4766-b109-9fc93264eb2d" providerId="ADAL" clId="{B253C98D-D7E9-4BE5-A7B6-99BD8713035B}" dt="2023-01-18T14:24:53.416" v="6109" actId="164"/>
          <ac:picMkLst>
            <pc:docMk/>
            <pc:sldMk cId="2787523058" sldId="504"/>
            <ac:picMk id="5" creationId="{F50C5B56-D556-159E-6461-5873818FA925}"/>
          </ac:picMkLst>
        </pc:picChg>
        <pc:picChg chg="add mod modCrop">
          <ac:chgData name="Dr. Talal Saleh Alshihayb" userId="8b043d94-c3bc-4766-b109-9fc93264eb2d" providerId="ADAL" clId="{B253C98D-D7E9-4BE5-A7B6-99BD8713035B}" dt="2023-01-18T14:24:53.416" v="6109" actId="164"/>
          <ac:picMkLst>
            <pc:docMk/>
            <pc:sldMk cId="2787523058" sldId="504"/>
            <ac:picMk id="7" creationId="{FE649372-6421-777E-EA16-3752E624FF0E}"/>
          </ac:picMkLst>
        </pc:picChg>
        <pc:picChg chg="add mod">
          <ac:chgData name="Dr. Talal Saleh Alshihayb" userId="8b043d94-c3bc-4766-b109-9fc93264eb2d" providerId="ADAL" clId="{B253C98D-D7E9-4BE5-A7B6-99BD8713035B}" dt="2023-01-19T11:46:23.523" v="7120"/>
          <ac:picMkLst>
            <pc:docMk/>
            <pc:sldMk cId="2787523058" sldId="504"/>
            <ac:picMk id="9" creationId="{F5975E8A-8A5B-A44C-0C71-9CC4E0D80B9D}"/>
          </ac:picMkLst>
        </pc:picChg>
      </pc:sldChg>
      <pc:sldChg chg="addSp modSp new mod">
        <pc:chgData name="Dr. Talal Saleh Alshihayb" userId="8b043d94-c3bc-4766-b109-9fc93264eb2d" providerId="ADAL" clId="{B253C98D-D7E9-4BE5-A7B6-99BD8713035B}" dt="2023-01-19T11:46:28.696" v="7122"/>
        <pc:sldMkLst>
          <pc:docMk/>
          <pc:sldMk cId="2459772515" sldId="505"/>
        </pc:sldMkLst>
        <pc:picChg chg="add mod modCrop">
          <ac:chgData name="Dr. Talal Saleh Alshihayb" userId="8b043d94-c3bc-4766-b109-9fc93264eb2d" providerId="ADAL" clId="{B253C98D-D7E9-4BE5-A7B6-99BD8713035B}" dt="2023-01-18T15:20:43.505" v="6318" actId="1076"/>
          <ac:picMkLst>
            <pc:docMk/>
            <pc:sldMk cId="2459772515" sldId="505"/>
            <ac:picMk id="5" creationId="{C74BB5F9-C197-54F5-2D88-DA7F1B3A10A5}"/>
          </ac:picMkLst>
        </pc:picChg>
        <pc:picChg chg="add mod modCrop">
          <ac:chgData name="Dr. Talal Saleh Alshihayb" userId="8b043d94-c3bc-4766-b109-9fc93264eb2d" providerId="ADAL" clId="{B253C98D-D7E9-4BE5-A7B6-99BD8713035B}" dt="2023-01-18T15:20:54.300" v="6337" actId="1076"/>
          <ac:picMkLst>
            <pc:docMk/>
            <pc:sldMk cId="2459772515" sldId="505"/>
            <ac:picMk id="6" creationId="{EA615E22-81B8-DE62-1A8A-DCECB407C295}"/>
          </ac:picMkLst>
        </pc:picChg>
        <pc:picChg chg="add mod">
          <ac:chgData name="Dr. Talal Saleh Alshihayb" userId="8b043d94-c3bc-4766-b109-9fc93264eb2d" providerId="ADAL" clId="{B253C98D-D7E9-4BE5-A7B6-99BD8713035B}" dt="2023-01-19T11:46:28.696" v="7122"/>
          <ac:picMkLst>
            <pc:docMk/>
            <pc:sldMk cId="2459772515" sldId="505"/>
            <ac:picMk id="7" creationId="{E867F3AF-E8F9-64C8-FFA1-A13774EB791C}"/>
          </ac:picMkLst>
        </pc:picChg>
      </pc:sldChg>
      <pc:sldChg chg="addSp modSp new mod">
        <pc:chgData name="Dr. Talal Saleh Alshihayb" userId="8b043d94-c3bc-4766-b109-9fc93264eb2d" providerId="ADAL" clId="{B253C98D-D7E9-4BE5-A7B6-99BD8713035B}" dt="2023-01-19T11:46:31.813" v="7124"/>
        <pc:sldMkLst>
          <pc:docMk/>
          <pc:sldMk cId="3073923073" sldId="506"/>
        </pc:sldMkLst>
        <pc:picChg chg="add mod modCrop">
          <ac:chgData name="Dr. Talal Saleh Alshihayb" userId="8b043d94-c3bc-4766-b109-9fc93264eb2d" providerId="ADAL" clId="{B253C98D-D7E9-4BE5-A7B6-99BD8713035B}" dt="2023-01-18T15:26:07.046" v="6457" actId="1076"/>
          <ac:picMkLst>
            <pc:docMk/>
            <pc:sldMk cId="3073923073" sldId="506"/>
            <ac:picMk id="5" creationId="{9AD072CE-49FA-938B-A435-0B68EECD3782}"/>
          </ac:picMkLst>
        </pc:picChg>
        <pc:picChg chg="add mod">
          <ac:chgData name="Dr. Talal Saleh Alshihayb" userId="8b043d94-c3bc-4766-b109-9fc93264eb2d" providerId="ADAL" clId="{B253C98D-D7E9-4BE5-A7B6-99BD8713035B}" dt="2023-01-19T11:46:31.813" v="7124"/>
          <ac:picMkLst>
            <pc:docMk/>
            <pc:sldMk cId="3073923073" sldId="506"/>
            <ac:picMk id="6" creationId="{7C015C26-2810-038D-63EC-9680E909F852}"/>
          </ac:picMkLst>
        </pc:picChg>
      </pc:sldChg>
      <pc:sldChg chg="addSp modSp new mod">
        <pc:chgData name="Dr. Talal Saleh Alshihayb" userId="8b043d94-c3bc-4766-b109-9fc93264eb2d" providerId="ADAL" clId="{B253C98D-D7E9-4BE5-A7B6-99BD8713035B}" dt="2023-01-19T11:46:30.497" v="7123"/>
        <pc:sldMkLst>
          <pc:docMk/>
          <pc:sldMk cId="2935168380" sldId="507"/>
        </pc:sldMkLst>
        <pc:grpChg chg="add mod">
          <ac:chgData name="Dr. Talal Saleh Alshihayb" userId="8b043d94-c3bc-4766-b109-9fc93264eb2d" providerId="ADAL" clId="{B253C98D-D7E9-4BE5-A7B6-99BD8713035B}" dt="2023-01-18T15:24:39.297" v="6413" actId="1076"/>
          <ac:grpSpMkLst>
            <pc:docMk/>
            <pc:sldMk cId="2935168380" sldId="507"/>
            <ac:grpSpMk id="8" creationId="{0781F8CC-7D55-E72C-BEFF-D8CAE3C87EB1}"/>
          </ac:grpSpMkLst>
        </pc:grpChg>
        <pc:picChg chg="add mod modCrop">
          <ac:chgData name="Dr. Talal Saleh Alshihayb" userId="8b043d94-c3bc-4766-b109-9fc93264eb2d" providerId="ADAL" clId="{B253C98D-D7E9-4BE5-A7B6-99BD8713035B}" dt="2023-01-18T15:23:43.028" v="6373" actId="14100"/>
          <ac:picMkLst>
            <pc:docMk/>
            <pc:sldMk cId="2935168380" sldId="507"/>
            <ac:picMk id="5" creationId="{39CE1E4E-5E0E-811F-D071-0EAB612F95EC}"/>
          </ac:picMkLst>
        </pc:picChg>
        <pc:picChg chg="add mod modCrop">
          <ac:chgData name="Dr. Talal Saleh Alshihayb" userId="8b043d94-c3bc-4766-b109-9fc93264eb2d" providerId="ADAL" clId="{B253C98D-D7E9-4BE5-A7B6-99BD8713035B}" dt="2023-01-18T15:24:16.542" v="6382" actId="164"/>
          <ac:picMkLst>
            <pc:docMk/>
            <pc:sldMk cId="2935168380" sldId="507"/>
            <ac:picMk id="6" creationId="{30507A74-CB65-8A8D-018F-3B8BEEB547C2}"/>
          </ac:picMkLst>
        </pc:picChg>
        <pc:picChg chg="add mod modCrop">
          <ac:chgData name="Dr. Talal Saleh Alshihayb" userId="8b043d94-c3bc-4766-b109-9fc93264eb2d" providerId="ADAL" clId="{B253C98D-D7E9-4BE5-A7B6-99BD8713035B}" dt="2023-01-18T15:24:16.542" v="6382" actId="164"/>
          <ac:picMkLst>
            <pc:docMk/>
            <pc:sldMk cId="2935168380" sldId="507"/>
            <ac:picMk id="7" creationId="{E04E9AE8-3D17-DC77-0B14-C303B426E56C}"/>
          </ac:picMkLst>
        </pc:picChg>
        <pc:picChg chg="add mod">
          <ac:chgData name="Dr. Talal Saleh Alshihayb" userId="8b043d94-c3bc-4766-b109-9fc93264eb2d" providerId="ADAL" clId="{B253C98D-D7E9-4BE5-A7B6-99BD8713035B}" dt="2023-01-19T11:46:30.497" v="7123"/>
          <ac:picMkLst>
            <pc:docMk/>
            <pc:sldMk cId="2935168380" sldId="507"/>
            <ac:picMk id="9" creationId="{59D31C73-497F-7F1C-F242-F67B108BFCB7}"/>
          </ac:picMkLst>
        </pc:picChg>
      </pc:sldChg>
      <pc:sldChg chg="addSp delSp modSp new mod">
        <pc:chgData name="Dr. Talal Saleh Alshihayb" userId="8b043d94-c3bc-4766-b109-9fc93264eb2d" providerId="ADAL" clId="{B253C98D-D7E9-4BE5-A7B6-99BD8713035B}" dt="2023-01-19T11:46:43.211" v="7131"/>
        <pc:sldMkLst>
          <pc:docMk/>
          <pc:sldMk cId="2541381925" sldId="508"/>
        </pc:sldMkLst>
        <pc:spChg chg="del">
          <ac:chgData name="Dr. Talal Saleh Alshihayb" userId="8b043d94-c3bc-4766-b109-9fc93264eb2d" providerId="ADAL" clId="{B253C98D-D7E9-4BE5-A7B6-99BD8713035B}" dt="2023-01-18T15:31:38.422" v="6460" actId="478"/>
          <ac:spMkLst>
            <pc:docMk/>
            <pc:sldMk cId="2541381925" sldId="508"/>
            <ac:spMk id="3" creationId="{E5FEC9FF-0F47-DB6B-74AE-2B9AC3FC0782}"/>
          </ac:spMkLst>
        </pc:spChg>
        <pc:spChg chg="add mod">
          <ac:chgData name="Dr. Talal Saleh Alshihayb" userId="8b043d94-c3bc-4766-b109-9fc93264eb2d" providerId="ADAL" clId="{B253C98D-D7E9-4BE5-A7B6-99BD8713035B}" dt="2023-01-18T15:33:23.427" v="6540" actId="1076"/>
          <ac:spMkLst>
            <pc:docMk/>
            <pc:sldMk cId="2541381925" sldId="508"/>
            <ac:spMk id="7" creationId="{DB6E7623-B852-528F-E30E-82BF66AE5D84}"/>
          </ac:spMkLst>
        </pc:spChg>
        <pc:spChg chg="add mod">
          <ac:chgData name="Dr. Talal Saleh Alshihayb" userId="8b043d94-c3bc-4766-b109-9fc93264eb2d" providerId="ADAL" clId="{B253C98D-D7E9-4BE5-A7B6-99BD8713035B}" dt="2023-01-18T15:33:38.586" v="6546" actId="313"/>
          <ac:spMkLst>
            <pc:docMk/>
            <pc:sldMk cId="2541381925" sldId="508"/>
            <ac:spMk id="9" creationId="{129808D7-3648-6F5C-51D7-C84EE84D176A}"/>
          </ac:spMkLst>
        </pc:spChg>
        <pc:picChg chg="add mod modCrop">
          <ac:chgData name="Dr. Talal Saleh Alshihayb" userId="8b043d94-c3bc-4766-b109-9fc93264eb2d" providerId="ADAL" clId="{B253C98D-D7E9-4BE5-A7B6-99BD8713035B}" dt="2023-01-18T15:32:46.693" v="6531" actId="1076"/>
          <ac:picMkLst>
            <pc:docMk/>
            <pc:sldMk cId="2541381925" sldId="508"/>
            <ac:picMk id="5" creationId="{3C1CA51D-1E32-8EA9-D6F3-5FDE647AFDB7}"/>
          </ac:picMkLst>
        </pc:picChg>
        <pc:picChg chg="add mod">
          <ac:chgData name="Dr. Talal Saleh Alshihayb" userId="8b043d94-c3bc-4766-b109-9fc93264eb2d" providerId="ADAL" clId="{B253C98D-D7E9-4BE5-A7B6-99BD8713035B}" dt="2023-01-19T11:46:43.211" v="7131"/>
          <ac:picMkLst>
            <pc:docMk/>
            <pc:sldMk cId="2541381925" sldId="508"/>
            <ac:picMk id="10" creationId="{E261FB1B-DE60-1FF2-8D78-B54F4140E283}"/>
          </ac:picMkLst>
        </pc:picChg>
      </pc:sldChg>
      <pc:sldChg chg="new del">
        <pc:chgData name="Dr. Talal Saleh Alshihayb" userId="8b043d94-c3bc-4766-b109-9fc93264eb2d" providerId="ADAL" clId="{B253C98D-D7E9-4BE5-A7B6-99BD8713035B}" dt="2023-01-18T15:34:32.671" v="6549" actId="47"/>
        <pc:sldMkLst>
          <pc:docMk/>
          <pc:sldMk cId="896728433" sldId="509"/>
        </pc:sldMkLst>
      </pc:sldChg>
      <pc:sldChg chg="addSp modSp new mod">
        <pc:chgData name="Dr. Talal Saleh Alshihayb" userId="8b043d94-c3bc-4766-b109-9fc93264eb2d" providerId="ADAL" clId="{B253C98D-D7E9-4BE5-A7B6-99BD8713035B}" dt="2023-01-19T11:46:38.973" v="7128" actId="113"/>
        <pc:sldMkLst>
          <pc:docMk/>
          <pc:sldMk cId="3322756735" sldId="509"/>
        </pc:sldMkLst>
        <pc:spChg chg="mod">
          <ac:chgData name="Dr. Talal Saleh Alshihayb" userId="8b043d94-c3bc-4766-b109-9fc93264eb2d" providerId="ADAL" clId="{B253C98D-D7E9-4BE5-A7B6-99BD8713035B}" dt="2023-01-19T11:46:38.973" v="7128" actId="113"/>
          <ac:spMkLst>
            <pc:docMk/>
            <pc:sldMk cId="3322756735" sldId="509"/>
            <ac:spMk id="2" creationId="{1A662B1B-AA58-D0D1-6E3D-DB686683D836}"/>
          </ac:spMkLst>
        </pc:spChg>
        <pc:spChg chg="mod">
          <ac:chgData name="Dr. Talal Saleh Alshihayb" userId="8b043d94-c3bc-4766-b109-9fc93264eb2d" providerId="ADAL" clId="{B253C98D-D7E9-4BE5-A7B6-99BD8713035B}" dt="2023-01-18T15:39:11.464" v="6589" actId="20577"/>
          <ac:spMkLst>
            <pc:docMk/>
            <pc:sldMk cId="3322756735" sldId="509"/>
            <ac:spMk id="3" creationId="{D11EEFEB-C87E-2048-988A-FD6F34BE8387}"/>
          </ac:spMkLst>
        </pc:spChg>
        <pc:picChg chg="add mod">
          <ac:chgData name="Dr. Talal Saleh Alshihayb" userId="8b043d94-c3bc-4766-b109-9fc93264eb2d" providerId="ADAL" clId="{B253C98D-D7E9-4BE5-A7B6-99BD8713035B}" dt="2023-01-19T11:46:34.628" v="7126"/>
          <ac:picMkLst>
            <pc:docMk/>
            <pc:sldMk cId="3322756735" sldId="509"/>
            <ac:picMk id="4" creationId="{4B02D3FD-985E-31F2-0B6C-6F490F2858B9}"/>
          </ac:picMkLst>
        </pc:picChg>
      </pc:sldChg>
      <pc:sldChg chg="addSp modSp new mod">
        <pc:chgData name="Dr. Talal Saleh Alshihayb" userId="8b043d94-c3bc-4766-b109-9fc93264eb2d" providerId="ADAL" clId="{B253C98D-D7E9-4BE5-A7B6-99BD8713035B}" dt="2023-01-19T11:46:33.343" v="7125"/>
        <pc:sldMkLst>
          <pc:docMk/>
          <pc:sldMk cId="44628201" sldId="510"/>
        </pc:sldMkLst>
        <pc:picChg chg="add mod modCrop">
          <ac:chgData name="Dr. Talal Saleh Alshihayb" userId="8b043d94-c3bc-4766-b109-9fc93264eb2d" providerId="ADAL" clId="{B253C98D-D7E9-4BE5-A7B6-99BD8713035B}" dt="2023-01-19T11:43:14.175" v="6662" actId="1076"/>
          <ac:picMkLst>
            <pc:docMk/>
            <pc:sldMk cId="44628201" sldId="510"/>
            <ac:picMk id="5" creationId="{A7CF8B4B-0A19-14DB-2E9E-758B236E27FB}"/>
          </ac:picMkLst>
        </pc:picChg>
        <pc:picChg chg="add mod">
          <ac:chgData name="Dr. Talal Saleh Alshihayb" userId="8b043d94-c3bc-4766-b109-9fc93264eb2d" providerId="ADAL" clId="{B253C98D-D7E9-4BE5-A7B6-99BD8713035B}" dt="2023-01-19T11:46:33.343" v="7125"/>
          <ac:picMkLst>
            <pc:docMk/>
            <pc:sldMk cId="44628201" sldId="510"/>
            <ac:picMk id="6" creationId="{D2449C9C-3CD6-5F40-D64B-C3449B5A0336}"/>
          </ac:picMkLst>
        </pc:picChg>
      </pc:sldChg>
      <pc:sldChg chg="addSp modSp new mod">
        <pc:chgData name="Dr. Talal Saleh Alshihayb" userId="8b043d94-c3bc-4766-b109-9fc93264eb2d" providerId="ADAL" clId="{B253C98D-D7E9-4BE5-A7B6-99BD8713035B}" dt="2023-01-19T11:46:40.654" v="7129"/>
        <pc:sldMkLst>
          <pc:docMk/>
          <pc:sldMk cId="553859870" sldId="511"/>
        </pc:sldMkLst>
        <pc:spChg chg="mod">
          <ac:chgData name="Dr. Talal Saleh Alshihayb" userId="8b043d94-c3bc-4766-b109-9fc93264eb2d" providerId="ADAL" clId="{B253C98D-D7E9-4BE5-A7B6-99BD8713035B}" dt="2023-01-19T11:43:38.959" v="6715" actId="113"/>
          <ac:spMkLst>
            <pc:docMk/>
            <pc:sldMk cId="553859870" sldId="511"/>
            <ac:spMk id="2" creationId="{B77E9376-18E2-DDF3-3CCB-7BDC4D73568F}"/>
          </ac:spMkLst>
        </pc:spChg>
        <pc:spChg chg="mod">
          <ac:chgData name="Dr. Talal Saleh Alshihayb" userId="8b043d94-c3bc-4766-b109-9fc93264eb2d" providerId="ADAL" clId="{B253C98D-D7E9-4BE5-A7B6-99BD8713035B}" dt="2023-01-19T11:44:36.468" v="6902" actId="20577"/>
          <ac:spMkLst>
            <pc:docMk/>
            <pc:sldMk cId="553859870" sldId="511"/>
            <ac:spMk id="3" creationId="{23942433-38EF-BE82-C6DE-0B74815953B7}"/>
          </ac:spMkLst>
        </pc:spChg>
        <pc:picChg chg="add mod">
          <ac:chgData name="Dr. Talal Saleh Alshihayb" userId="8b043d94-c3bc-4766-b109-9fc93264eb2d" providerId="ADAL" clId="{B253C98D-D7E9-4BE5-A7B6-99BD8713035B}" dt="2023-01-19T11:46:40.654" v="7129"/>
          <ac:picMkLst>
            <pc:docMk/>
            <pc:sldMk cId="553859870" sldId="511"/>
            <ac:picMk id="4" creationId="{1A48BDE2-76E0-F4AB-BB93-A22A1F591F92}"/>
          </ac:picMkLst>
        </pc:picChg>
      </pc:sldChg>
      <pc:sldChg chg="addSp modSp new mod">
        <pc:chgData name="Dr. Talal Saleh Alshihayb" userId="8b043d94-c3bc-4766-b109-9fc93264eb2d" providerId="ADAL" clId="{B253C98D-D7E9-4BE5-A7B6-99BD8713035B}" dt="2023-01-19T11:46:41.749" v="7130"/>
        <pc:sldMkLst>
          <pc:docMk/>
          <pc:sldMk cId="2655968084" sldId="512"/>
        </pc:sldMkLst>
        <pc:spChg chg="mod">
          <ac:chgData name="Dr. Talal Saleh Alshihayb" userId="8b043d94-c3bc-4766-b109-9fc93264eb2d" providerId="ADAL" clId="{B253C98D-D7E9-4BE5-A7B6-99BD8713035B}" dt="2023-01-19T11:43:49.513" v="6740" actId="113"/>
          <ac:spMkLst>
            <pc:docMk/>
            <pc:sldMk cId="2655968084" sldId="512"/>
            <ac:spMk id="2" creationId="{2119874A-0818-7EBB-0311-B569BDB0B041}"/>
          </ac:spMkLst>
        </pc:spChg>
        <pc:spChg chg="mod">
          <ac:chgData name="Dr. Talal Saleh Alshihayb" userId="8b043d94-c3bc-4766-b109-9fc93264eb2d" providerId="ADAL" clId="{B253C98D-D7E9-4BE5-A7B6-99BD8713035B}" dt="2023-01-19T11:45:07.770" v="7005" actId="20577"/>
          <ac:spMkLst>
            <pc:docMk/>
            <pc:sldMk cId="2655968084" sldId="512"/>
            <ac:spMk id="3" creationId="{BF608AA7-9788-4C95-6A7A-45664FAF634C}"/>
          </ac:spMkLst>
        </pc:spChg>
        <pc:picChg chg="add mod">
          <ac:chgData name="Dr. Talal Saleh Alshihayb" userId="8b043d94-c3bc-4766-b109-9fc93264eb2d" providerId="ADAL" clId="{B253C98D-D7E9-4BE5-A7B6-99BD8713035B}" dt="2023-01-19T11:46:41.749" v="7130"/>
          <ac:picMkLst>
            <pc:docMk/>
            <pc:sldMk cId="2655968084" sldId="512"/>
            <ac:picMk id="4" creationId="{2E19E614-395A-18BF-7833-17A045A44082}"/>
          </ac:picMkLst>
        </pc:picChg>
      </pc:sldChg>
      <pc:sldChg chg="new del">
        <pc:chgData name="Dr. Talal Saleh Alshihayb" userId="8b043d94-c3bc-4766-b109-9fc93264eb2d" providerId="ADAL" clId="{B253C98D-D7E9-4BE5-A7B6-99BD8713035B}" dt="2023-01-19T11:47:24.842" v="7165" actId="47"/>
        <pc:sldMkLst>
          <pc:docMk/>
          <pc:sldMk cId="2688567586" sldId="513"/>
        </pc:sldMkLst>
      </pc:sldChg>
      <pc:sldChg chg="add modAnim">
        <pc:chgData name="Dr. Talal Saleh Alshihayb" userId="8b043d94-c3bc-4766-b109-9fc93264eb2d" providerId="ADAL" clId="{B253C98D-D7E9-4BE5-A7B6-99BD8713035B}" dt="2023-01-22T04:09:58.297" v="7247"/>
        <pc:sldMkLst>
          <pc:docMk/>
          <pc:sldMk cId="4231272324" sldId="567"/>
        </pc:sldMkLst>
      </pc:sldChg>
      <pc:sldChg chg="add">
        <pc:chgData name="Dr. Talal Saleh Alshihayb" userId="8b043d94-c3bc-4766-b109-9fc93264eb2d" providerId="ADAL" clId="{B253C98D-D7E9-4BE5-A7B6-99BD8713035B}" dt="2023-01-19T11:47:39.940" v="7166"/>
        <pc:sldMkLst>
          <pc:docMk/>
          <pc:sldMk cId="3271509323" sldId="569"/>
        </pc:sldMkLst>
      </pc:sldChg>
      <pc:sldChg chg="add">
        <pc:chgData name="Dr. Talal Saleh Alshihayb" userId="8b043d94-c3bc-4766-b109-9fc93264eb2d" providerId="ADAL" clId="{B253C98D-D7E9-4BE5-A7B6-99BD8713035B}" dt="2023-01-19T11:47:51.757" v="7167"/>
        <pc:sldMkLst>
          <pc:docMk/>
          <pc:sldMk cId="269440514" sldId="776"/>
        </pc:sldMkLst>
      </pc:sldChg>
      <pc:sldChg chg="add">
        <pc:chgData name="Dr. Talal Saleh Alshihayb" userId="8b043d94-c3bc-4766-b109-9fc93264eb2d" providerId="ADAL" clId="{B253C98D-D7E9-4BE5-A7B6-99BD8713035B}" dt="2023-01-22T04:09:48.235" v="7246"/>
        <pc:sldMkLst>
          <pc:docMk/>
          <pc:sldMk cId="1040683616" sldId="779"/>
        </pc:sldMkLst>
      </pc:sldChg>
      <pc:sldChg chg="add">
        <pc:chgData name="Dr. Talal Saleh Alshihayb" userId="8b043d94-c3bc-4766-b109-9fc93264eb2d" providerId="ADAL" clId="{B253C98D-D7E9-4BE5-A7B6-99BD8713035B}" dt="2023-01-19T11:48:25.484" v="7170"/>
        <pc:sldMkLst>
          <pc:docMk/>
          <pc:sldMk cId="3141442668" sldId="824"/>
        </pc:sldMkLst>
      </pc:sldChg>
      <pc:sldChg chg="modSp add mod">
        <pc:chgData name="Dr. Talal Saleh Alshihayb" userId="8b043d94-c3bc-4766-b109-9fc93264eb2d" providerId="ADAL" clId="{B253C98D-D7E9-4BE5-A7B6-99BD8713035B}" dt="2023-01-19T11:47:22.576" v="7164" actId="20577"/>
        <pc:sldMkLst>
          <pc:docMk/>
          <pc:sldMk cId="1942001609" sldId="830"/>
        </pc:sldMkLst>
        <pc:spChg chg="mod">
          <ac:chgData name="Dr. Talal Saleh Alshihayb" userId="8b043d94-c3bc-4766-b109-9fc93264eb2d" providerId="ADAL" clId="{B253C98D-D7E9-4BE5-A7B6-99BD8713035B}" dt="2023-01-19T11:47:22.576" v="7164" actId="20577"/>
          <ac:spMkLst>
            <pc:docMk/>
            <pc:sldMk cId="1942001609" sldId="830"/>
            <ac:spMk id="3" creationId="{91F6162E-0282-9E3F-6293-A40D9D41F51D}"/>
          </ac:spMkLst>
        </pc:spChg>
      </pc:sldChg>
      <pc:sldChg chg="add del">
        <pc:chgData name="Dr. Talal Saleh Alshihayb" userId="8b043d94-c3bc-4766-b109-9fc93264eb2d" providerId="ADAL" clId="{B253C98D-D7E9-4BE5-A7B6-99BD8713035B}" dt="2023-01-19T11:49:37.622" v="7175" actId="47"/>
        <pc:sldMkLst>
          <pc:docMk/>
          <pc:sldMk cId="1814389024" sldId="831"/>
        </pc:sldMkLst>
      </pc:sldChg>
      <pc:sldChg chg="add">
        <pc:chgData name="Dr. Talal Saleh Alshihayb" userId="8b043d94-c3bc-4766-b109-9fc93264eb2d" providerId="ADAL" clId="{B253C98D-D7E9-4BE5-A7B6-99BD8713035B}" dt="2023-01-19T11:48:47.903" v="7171"/>
        <pc:sldMkLst>
          <pc:docMk/>
          <pc:sldMk cId="404956402" sldId="834"/>
        </pc:sldMkLst>
      </pc:sldChg>
      <pc:sldChg chg="add">
        <pc:chgData name="Dr. Talal Saleh Alshihayb" userId="8b043d94-c3bc-4766-b109-9fc93264eb2d" providerId="ADAL" clId="{B253C98D-D7E9-4BE5-A7B6-99BD8713035B}" dt="2023-01-19T11:48:57.933" v="7172"/>
        <pc:sldMkLst>
          <pc:docMk/>
          <pc:sldMk cId="1280564063" sldId="836"/>
        </pc:sldMkLst>
      </pc:sldChg>
      <pc:sldChg chg="add">
        <pc:chgData name="Dr. Talal Saleh Alshihayb" userId="8b043d94-c3bc-4766-b109-9fc93264eb2d" providerId="ADAL" clId="{B253C98D-D7E9-4BE5-A7B6-99BD8713035B}" dt="2023-01-19T11:49:06.197" v="7173"/>
        <pc:sldMkLst>
          <pc:docMk/>
          <pc:sldMk cId="2628389537" sldId="848"/>
        </pc:sldMkLst>
      </pc:sldChg>
      <pc:sldChg chg="add">
        <pc:chgData name="Dr. Talal Saleh Alshihayb" userId="8b043d94-c3bc-4766-b109-9fc93264eb2d" providerId="ADAL" clId="{B253C98D-D7E9-4BE5-A7B6-99BD8713035B}" dt="2023-01-19T11:49:13.766" v="7174"/>
        <pc:sldMkLst>
          <pc:docMk/>
          <pc:sldMk cId="3411532004" sldId="851"/>
        </pc:sldMkLst>
      </pc:sldChg>
      <pc:sldChg chg="add">
        <pc:chgData name="Dr. Talal Saleh Alshihayb" userId="8b043d94-c3bc-4766-b109-9fc93264eb2d" providerId="ADAL" clId="{B253C98D-D7E9-4BE5-A7B6-99BD8713035B}" dt="2023-01-19T11:48:06.985" v="7168"/>
        <pc:sldMkLst>
          <pc:docMk/>
          <pc:sldMk cId="1644198816" sldId="852"/>
        </pc:sldMkLst>
      </pc:sldChg>
      <pc:sldChg chg="add">
        <pc:chgData name="Dr. Talal Saleh Alshihayb" userId="8b043d94-c3bc-4766-b109-9fc93264eb2d" providerId="ADAL" clId="{B253C98D-D7E9-4BE5-A7B6-99BD8713035B}" dt="2023-01-19T11:48:14.498" v="7169"/>
        <pc:sldMkLst>
          <pc:docMk/>
          <pc:sldMk cId="1513069371" sldId="853"/>
        </pc:sldMkLst>
      </pc:sldChg>
      <pc:sldChg chg="addSp delSp modSp new mod">
        <pc:chgData name="Dr. Talal Saleh Alshihayb" userId="8b043d94-c3bc-4766-b109-9fc93264eb2d" providerId="ADAL" clId="{B253C98D-D7E9-4BE5-A7B6-99BD8713035B}" dt="2023-01-22T04:26:59.431" v="7925"/>
        <pc:sldMkLst>
          <pc:docMk/>
          <pc:sldMk cId="3852438" sldId="854"/>
        </pc:sldMkLst>
        <pc:spChg chg="mod">
          <ac:chgData name="Dr. Talal Saleh Alshihayb" userId="8b043d94-c3bc-4766-b109-9fc93264eb2d" providerId="ADAL" clId="{B253C98D-D7E9-4BE5-A7B6-99BD8713035B}" dt="2023-01-19T11:50:20.422" v="7196" actId="113"/>
          <ac:spMkLst>
            <pc:docMk/>
            <pc:sldMk cId="3852438" sldId="854"/>
            <ac:spMk id="2" creationId="{A76683A1-2F4C-21E1-BB28-170BEBAFD240}"/>
          </ac:spMkLst>
        </pc:spChg>
        <pc:spChg chg="del">
          <ac:chgData name="Dr. Talal Saleh Alshihayb" userId="8b043d94-c3bc-4766-b109-9fc93264eb2d" providerId="ADAL" clId="{B253C98D-D7E9-4BE5-A7B6-99BD8713035B}" dt="2023-01-19T11:50:37.658" v="7197" actId="478"/>
          <ac:spMkLst>
            <pc:docMk/>
            <pc:sldMk cId="3852438" sldId="854"/>
            <ac:spMk id="3" creationId="{BE93E49E-990A-4565-9B92-989D03DD266D}"/>
          </ac:spMkLst>
        </pc:spChg>
        <pc:picChg chg="add mod modCrop">
          <ac:chgData name="Dr. Talal Saleh Alshihayb" userId="8b043d94-c3bc-4766-b109-9fc93264eb2d" providerId="ADAL" clId="{B253C98D-D7E9-4BE5-A7B6-99BD8713035B}" dt="2023-01-19T11:50:59.464" v="7214" actId="1076"/>
          <ac:picMkLst>
            <pc:docMk/>
            <pc:sldMk cId="3852438" sldId="854"/>
            <ac:picMk id="5" creationId="{0D42E130-8C23-A54E-3501-881DD14C64B9}"/>
          </ac:picMkLst>
        </pc:picChg>
        <pc:picChg chg="add mod">
          <ac:chgData name="Dr. Talal Saleh Alshihayb" userId="8b043d94-c3bc-4766-b109-9fc93264eb2d" providerId="ADAL" clId="{B253C98D-D7E9-4BE5-A7B6-99BD8713035B}" dt="2023-01-22T04:26:59.431" v="7925"/>
          <ac:picMkLst>
            <pc:docMk/>
            <pc:sldMk cId="3852438" sldId="854"/>
            <ac:picMk id="6" creationId="{9493DD69-8924-168F-2C1A-C91D2D5E498A}"/>
          </ac:picMkLst>
        </pc:picChg>
      </pc:sldChg>
      <pc:sldChg chg="addSp modSp new mod">
        <pc:chgData name="Dr. Talal Saleh Alshihayb" userId="8b043d94-c3bc-4766-b109-9fc93264eb2d" providerId="ADAL" clId="{B253C98D-D7E9-4BE5-A7B6-99BD8713035B}" dt="2023-01-22T04:26:57.728" v="7924"/>
        <pc:sldMkLst>
          <pc:docMk/>
          <pc:sldMk cId="325378312" sldId="855"/>
        </pc:sldMkLst>
        <pc:spChg chg="mod">
          <ac:chgData name="Dr. Talal Saleh Alshihayb" userId="8b043d94-c3bc-4766-b109-9fc93264eb2d" providerId="ADAL" clId="{B253C98D-D7E9-4BE5-A7B6-99BD8713035B}" dt="2023-01-22T04:25:14.404" v="7657" actId="113"/>
          <ac:spMkLst>
            <pc:docMk/>
            <pc:sldMk cId="325378312" sldId="855"/>
            <ac:spMk id="2" creationId="{0EE462A8-F185-EA23-6A16-CC56A2AA4C90}"/>
          </ac:spMkLst>
        </pc:spChg>
        <pc:spChg chg="mod">
          <ac:chgData name="Dr. Talal Saleh Alshihayb" userId="8b043d94-c3bc-4766-b109-9fc93264eb2d" providerId="ADAL" clId="{B253C98D-D7E9-4BE5-A7B6-99BD8713035B}" dt="2023-01-22T04:25:30.642" v="7709" actId="20577"/>
          <ac:spMkLst>
            <pc:docMk/>
            <pc:sldMk cId="325378312" sldId="855"/>
            <ac:spMk id="3" creationId="{44DBD19E-844E-458B-8C0E-AD26B1C6CA1D}"/>
          </ac:spMkLst>
        </pc:spChg>
        <pc:picChg chg="add mod">
          <ac:chgData name="Dr. Talal Saleh Alshihayb" userId="8b043d94-c3bc-4766-b109-9fc93264eb2d" providerId="ADAL" clId="{B253C98D-D7E9-4BE5-A7B6-99BD8713035B}" dt="2023-01-22T04:26:57.728" v="7924"/>
          <ac:picMkLst>
            <pc:docMk/>
            <pc:sldMk cId="325378312" sldId="855"/>
            <ac:picMk id="4" creationId="{9475E358-6744-CC63-BB53-CB5B69911CE1}"/>
          </ac:picMkLst>
        </pc:picChg>
      </pc:sldChg>
      <pc:sldChg chg="modSp new del mod">
        <pc:chgData name="Dr. Talal Saleh Alshihayb" userId="8b043d94-c3bc-4766-b109-9fc93264eb2d" providerId="ADAL" clId="{B253C98D-D7E9-4BE5-A7B6-99BD8713035B}" dt="2023-01-22T04:07:46.016" v="7235" actId="47"/>
        <pc:sldMkLst>
          <pc:docMk/>
          <pc:sldMk cId="1616375078" sldId="855"/>
        </pc:sldMkLst>
        <pc:spChg chg="mod">
          <ac:chgData name="Dr. Talal Saleh Alshihayb" userId="8b043d94-c3bc-4766-b109-9fc93264eb2d" providerId="ADAL" clId="{B253C98D-D7E9-4BE5-A7B6-99BD8713035B}" dt="2023-01-19T11:51:09.053" v="7234" actId="113"/>
          <ac:spMkLst>
            <pc:docMk/>
            <pc:sldMk cId="1616375078" sldId="855"/>
            <ac:spMk id="2" creationId="{E45DEC80-56DE-669A-3158-7296AF86181C}"/>
          </ac:spMkLst>
        </pc:spChg>
      </pc:sldChg>
      <pc:sldChg chg="addSp modSp new mod">
        <pc:chgData name="Dr. Talal Saleh Alshihayb" userId="8b043d94-c3bc-4766-b109-9fc93264eb2d" providerId="ADAL" clId="{B253C98D-D7E9-4BE5-A7B6-99BD8713035B}" dt="2023-01-22T04:26:55.140" v="7923"/>
        <pc:sldMkLst>
          <pc:docMk/>
          <pc:sldMk cId="234080885" sldId="856"/>
        </pc:sldMkLst>
        <pc:spChg chg="mod">
          <ac:chgData name="Dr. Talal Saleh Alshihayb" userId="8b043d94-c3bc-4766-b109-9fc93264eb2d" providerId="ADAL" clId="{B253C98D-D7E9-4BE5-A7B6-99BD8713035B}" dt="2023-01-22T04:26:45.893" v="7922" actId="20577"/>
          <ac:spMkLst>
            <pc:docMk/>
            <pc:sldMk cId="234080885" sldId="856"/>
            <ac:spMk id="2" creationId="{9B5ECC74-3804-8391-5F98-4C0E415E1B0A}"/>
          </ac:spMkLst>
        </pc:spChg>
        <pc:spChg chg="mod">
          <ac:chgData name="Dr. Talal Saleh Alshihayb" userId="8b043d94-c3bc-4766-b109-9fc93264eb2d" providerId="ADAL" clId="{B253C98D-D7E9-4BE5-A7B6-99BD8713035B}" dt="2023-01-22T04:26:44.373" v="7920" actId="20577"/>
          <ac:spMkLst>
            <pc:docMk/>
            <pc:sldMk cId="234080885" sldId="856"/>
            <ac:spMk id="3" creationId="{0C8BD761-9DFE-A4E7-D556-67540D96CB05}"/>
          </ac:spMkLst>
        </pc:spChg>
        <pc:picChg chg="add mod">
          <ac:chgData name="Dr. Talal Saleh Alshihayb" userId="8b043d94-c3bc-4766-b109-9fc93264eb2d" providerId="ADAL" clId="{B253C98D-D7E9-4BE5-A7B6-99BD8713035B}" dt="2023-01-22T04:26:55.140" v="7923"/>
          <ac:picMkLst>
            <pc:docMk/>
            <pc:sldMk cId="234080885" sldId="856"/>
            <ac:picMk id="4" creationId="{EEF23CB4-62C6-3F57-68F1-360B250C0A0A}"/>
          </ac:picMkLst>
        </pc:picChg>
      </pc:sldChg>
      <pc:sldChg chg="addSp modSp new mod">
        <pc:chgData name="Dr. Talal Saleh Alshihayb" userId="8b043d94-c3bc-4766-b109-9fc93264eb2d" providerId="ADAL" clId="{B253C98D-D7E9-4BE5-A7B6-99BD8713035B}" dt="2023-01-22T05:14:31.544" v="8150"/>
        <pc:sldMkLst>
          <pc:docMk/>
          <pc:sldMk cId="2247864507" sldId="857"/>
        </pc:sldMkLst>
        <pc:spChg chg="mod">
          <ac:chgData name="Dr. Talal Saleh Alshihayb" userId="8b043d94-c3bc-4766-b109-9fc93264eb2d" providerId="ADAL" clId="{B253C98D-D7E9-4BE5-A7B6-99BD8713035B}" dt="2023-01-22T05:13:09.791" v="7945" actId="113"/>
          <ac:spMkLst>
            <pc:docMk/>
            <pc:sldMk cId="2247864507" sldId="857"/>
            <ac:spMk id="2" creationId="{8FC6DD40-257A-DD73-D71D-AF7255546DBC}"/>
          </ac:spMkLst>
        </pc:spChg>
        <pc:spChg chg="mod">
          <ac:chgData name="Dr. Talal Saleh Alshihayb" userId="8b043d94-c3bc-4766-b109-9fc93264eb2d" providerId="ADAL" clId="{B253C98D-D7E9-4BE5-A7B6-99BD8713035B}" dt="2023-01-22T05:14:20.360" v="8149" actId="20577"/>
          <ac:spMkLst>
            <pc:docMk/>
            <pc:sldMk cId="2247864507" sldId="857"/>
            <ac:spMk id="3" creationId="{583172DC-378B-1D73-C20D-60B5040B10B6}"/>
          </ac:spMkLst>
        </pc:spChg>
        <pc:picChg chg="add mod">
          <ac:chgData name="Dr. Talal Saleh Alshihayb" userId="8b043d94-c3bc-4766-b109-9fc93264eb2d" providerId="ADAL" clId="{B253C98D-D7E9-4BE5-A7B6-99BD8713035B}" dt="2023-01-22T05:14:31.544" v="8150"/>
          <ac:picMkLst>
            <pc:docMk/>
            <pc:sldMk cId="2247864507" sldId="857"/>
            <ac:picMk id="4" creationId="{A40CFA72-ADCF-C130-02E8-1DC1EAB30A20}"/>
          </ac:picMkLst>
        </pc:picChg>
      </pc:sldChg>
    </pc:docChg>
  </pc:docChgLst>
  <pc:docChgLst>
    <pc:chgData name="Alshihayb, Talal Saleh" userId="7963d262-8874-472d-9935-1faf07e635eb" providerId="ADAL" clId="{9A806DF2-8801-46A9-B35F-13DC894D5560}"/>
    <pc:docChg chg="modSld">
      <pc:chgData name="Alshihayb, Talal Saleh" userId="7963d262-8874-472d-9935-1faf07e635eb" providerId="ADAL" clId="{9A806DF2-8801-46A9-B35F-13DC894D5560}" dt="2022-10-27T12:34:33.072" v="23" actId="20577"/>
      <pc:docMkLst>
        <pc:docMk/>
      </pc:docMkLst>
      <pc:sldChg chg="modSp mod">
        <pc:chgData name="Alshihayb, Talal Saleh" userId="7963d262-8874-472d-9935-1faf07e635eb" providerId="ADAL" clId="{9A806DF2-8801-46A9-B35F-13DC894D5560}" dt="2022-10-27T12:34:33.072" v="23" actId="20577"/>
        <pc:sldMkLst>
          <pc:docMk/>
          <pc:sldMk cId="1929648928" sldId="455"/>
        </pc:sldMkLst>
        <pc:spChg chg="mod">
          <ac:chgData name="Alshihayb, Talal Saleh" userId="7963d262-8874-472d-9935-1faf07e635eb" providerId="ADAL" clId="{9A806DF2-8801-46A9-B35F-13DC894D5560}" dt="2022-10-27T12:34:19.403" v="15" actId="20577"/>
          <ac:spMkLst>
            <pc:docMk/>
            <pc:sldMk cId="1929648928" sldId="455"/>
            <ac:spMk id="2" creationId="{8D4D7CA5-E776-45DC-8A6F-61F81BE0ACA9}"/>
          </ac:spMkLst>
        </pc:spChg>
        <pc:spChg chg="mod">
          <ac:chgData name="Alshihayb, Talal Saleh" userId="7963d262-8874-472d-9935-1faf07e635eb" providerId="ADAL" clId="{9A806DF2-8801-46A9-B35F-13DC894D5560}" dt="2022-10-27T12:34:33.072" v="23" actId="20577"/>
          <ac:spMkLst>
            <pc:docMk/>
            <pc:sldMk cId="1929648928" sldId="455"/>
            <ac:spMk id="3" creationId="{35C1F8C3-0544-41D9-8002-87D4C6DBA6D6}"/>
          </ac:spMkLst>
        </pc:spChg>
      </pc:sldChg>
    </pc:docChg>
  </pc:docChgLst>
  <pc:docChgLst>
    <pc:chgData name="Alshihayb, Talal Saleh" userId="7963d262-8874-472d-9935-1faf07e635eb" providerId="ADAL" clId="{B253C98D-D7E9-4BE5-A7B6-99BD8713035B}"/>
    <pc:docChg chg="modSld">
      <pc:chgData name="Alshihayb, Talal Saleh" userId="7963d262-8874-472d-9935-1faf07e635eb" providerId="ADAL" clId="{B253C98D-D7E9-4BE5-A7B6-99BD8713035B}" dt="2022-12-13T12:28:25.226" v="11" actId="20577"/>
      <pc:docMkLst>
        <pc:docMk/>
      </pc:docMkLst>
      <pc:sldChg chg="modSp mod">
        <pc:chgData name="Alshihayb, Talal Saleh" userId="7963d262-8874-472d-9935-1faf07e635eb" providerId="ADAL" clId="{B253C98D-D7E9-4BE5-A7B6-99BD8713035B}" dt="2022-12-13T12:28:25.226" v="11" actId="20577"/>
        <pc:sldMkLst>
          <pc:docMk/>
          <pc:sldMk cId="1929648928" sldId="455"/>
        </pc:sldMkLst>
        <pc:spChg chg="mod">
          <ac:chgData name="Alshihayb, Talal Saleh" userId="7963d262-8874-472d-9935-1faf07e635eb" providerId="ADAL" clId="{B253C98D-D7E9-4BE5-A7B6-99BD8713035B}" dt="2022-12-13T12:28:25.226" v="11" actId="20577"/>
          <ac:spMkLst>
            <pc:docMk/>
            <pc:sldMk cId="1929648928" sldId="455"/>
            <ac:spMk id="3" creationId="{35C1F8C3-0544-41D9-8002-87D4C6DBA6D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FD38-32FE-4B30-2B9B-D3F5899E2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51BAE-95A7-75F6-B346-E20AF6F2D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4CBA72-55C5-F8B0-D9AA-F5F873A85624}"/>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2A958E59-48F2-98D2-29EB-0A904206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804DC-ADC0-66F5-D2BD-850C8B1D6676}"/>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7499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F836-612A-B4AB-067F-0154169FF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DB250E-51A8-7369-2AA8-4554BF0A4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95CC-1244-4F19-C91E-2F5F9D4A925A}"/>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007539AD-A16F-A34E-19FA-F3528557C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A5538-7C45-75F4-3B12-BD66D804A71D}"/>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06761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BC5C7-489D-686E-31BB-6CA75069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112D05-F113-812B-F664-541C2AE4A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734DD-62BD-F63C-5CC0-D85A3216881D}"/>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CCE7827E-7770-84CB-9199-F5F371041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58F1E-DF4A-7826-6B17-C5E97475809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63343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7AB6-88BA-B622-14C6-A79CF09B01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63A2F-A0CA-6DF4-D1AA-F53403AE0A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1272F-D995-254E-273E-6E96F29C33CC}"/>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6A8D429B-C8E9-EE3A-EDE7-A0D6AB945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605A8-6998-56A7-284C-48ECBF6BB5F2}"/>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880543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7C8-B33E-C029-1EDD-1B9560108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499C29-9D36-07B2-34E0-A6C07D126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39491-2B06-9A71-5B03-FB4C1131FD72}"/>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C1DD485D-2AB2-7C97-9246-BCF7BF105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04BA6-3E07-9277-DEBE-112AAFAE0D55}"/>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06192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EB60-C924-D5C9-A5A6-59E509C0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266AD-83EC-2187-A80A-223FF3925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84337-FE42-8078-202E-450678348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542A4-205B-622B-D581-5AF5A47CC57E}"/>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6" name="Footer Placeholder 5">
            <a:extLst>
              <a:ext uri="{FF2B5EF4-FFF2-40B4-BE49-F238E27FC236}">
                <a16:creationId xmlns:a16="http://schemas.microsoft.com/office/drawing/2014/main" id="{AEC8DD2B-26AC-47FD-D1E2-196E65041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2735F-77ED-C0CF-84ED-93E1E69A034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34893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1BF3-071A-D33D-0CA0-D3E4C14EC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68F44-8690-C347-8CE5-B4D798BCA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AE97B-5E4B-71ED-0F49-924A1090D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D04D4-F420-F5A8-F087-CEE7CF11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CF48-112C-1BF7-2B1B-F981247C1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C0276-E35E-CB71-44EF-2079F733F403}"/>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8" name="Footer Placeholder 7">
            <a:extLst>
              <a:ext uri="{FF2B5EF4-FFF2-40B4-BE49-F238E27FC236}">
                <a16:creationId xmlns:a16="http://schemas.microsoft.com/office/drawing/2014/main" id="{06CDDF6F-1521-E4B9-7DA8-76B6179AD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FB280-81A3-D431-435C-9FDC2F918FD7}"/>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19093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EA2F-AAB9-3B99-CD10-B86FF45E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B041A-FCC2-197B-B8B3-A7F2582983B3}"/>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4" name="Footer Placeholder 3">
            <a:extLst>
              <a:ext uri="{FF2B5EF4-FFF2-40B4-BE49-F238E27FC236}">
                <a16:creationId xmlns:a16="http://schemas.microsoft.com/office/drawing/2014/main" id="{4FE92B8B-7842-E975-FB24-6633E4C236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FD277-EC94-7D12-90E6-FD84BEE5943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71869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27F45-E8A3-8A6C-1EC0-432EEA7C7F69}"/>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3" name="Footer Placeholder 2">
            <a:extLst>
              <a:ext uri="{FF2B5EF4-FFF2-40B4-BE49-F238E27FC236}">
                <a16:creationId xmlns:a16="http://schemas.microsoft.com/office/drawing/2014/main" id="{2B9F64A2-F50F-CC4C-6CB5-35051AA0D7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6A737-EFFF-C3D9-8100-BCC7843688F9}"/>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147280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1970-316C-81F4-E9CF-4732076F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F6115-1004-0DC1-1978-CDE006B05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C9EF0-AF04-E192-84BC-52028F82A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B1364-6CF1-7C77-0F84-3551464BEA9C}"/>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6" name="Footer Placeholder 5">
            <a:extLst>
              <a:ext uri="{FF2B5EF4-FFF2-40B4-BE49-F238E27FC236}">
                <a16:creationId xmlns:a16="http://schemas.microsoft.com/office/drawing/2014/main" id="{802DF183-42FC-14B4-253B-5686D80A3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F8B61-6D2A-BCC3-4DD4-E4C7FE7931BB}"/>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361432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0CEE-8A32-1B22-0D80-5E453B07C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0CCA-64A0-D239-FFC3-52706A8DD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DAD90-A4A2-DCFC-24C3-79C033DD1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835CB-724A-06FB-E7F4-5E0CFB5F0DFE}"/>
              </a:ext>
            </a:extLst>
          </p:cNvPr>
          <p:cNvSpPr>
            <a:spLocks noGrp="1"/>
          </p:cNvSpPr>
          <p:nvPr>
            <p:ph type="dt" sz="half" idx="10"/>
          </p:nvPr>
        </p:nvSpPr>
        <p:spPr/>
        <p:txBody>
          <a:bodyPr/>
          <a:lstStyle/>
          <a:p>
            <a:fld id="{65BC8D64-D1A8-489C-9140-8207B0A78A0A}" type="datetimeFigureOut">
              <a:rPr lang="en-US" smtClean="0"/>
              <a:t>1/22/2023</a:t>
            </a:fld>
            <a:endParaRPr lang="en-US"/>
          </a:p>
        </p:txBody>
      </p:sp>
      <p:sp>
        <p:nvSpPr>
          <p:cNvPr id="6" name="Footer Placeholder 5">
            <a:extLst>
              <a:ext uri="{FF2B5EF4-FFF2-40B4-BE49-F238E27FC236}">
                <a16:creationId xmlns:a16="http://schemas.microsoft.com/office/drawing/2014/main" id="{0408B148-1C7B-A42C-091A-AC7CCC2F0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247E2-51B6-A755-4313-563A2D67878E}"/>
              </a:ext>
            </a:extLst>
          </p:cNvPr>
          <p:cNvSpPr>
            <a:spLocks noGrp="1"/>
          </p:cNvSpPr>
          <p:nvPr>
            <p:ph type="sldNum" sz="quarter" idx="12"/>
          </p:nvPr>
        </p:nvSpPr>
        <p:spPr/>
        <p:txBody>
          <a:bodyPr/>
          <a:lstStyle/>
          <a:p>
            <a:fld id="{AD2A5BCE-6EC6-40C7-AD98-A69BCC327A29}" type="slidenum">
              <a:rPr lang="en-US" smtClean="0"/>
              <a:t>‹#›</a:t>
            </a:fld>
            <a:endParaRPr lang="en-US"/>
          </a:p>
        </p:txBody>
      </p:sp>
    </p:spTree>
    <p:extLst>
      <p:ext uri="{BB962C8B-B14F-4D97-AF65-F5344CB8AC3E}">
        <p14:creationId xmlns:p14="http://schemas.microsoft.com/office/powerpoint/2010/main" val="241634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1E3D0-2D53-1030-69CB-45E0E5EF5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AC79A5-AAFC-D813-35C5-D9284781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46828-D3BA-9445-8FF3-0F2E2C802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C8D64-D1A8-489C-9140-8207B0A78A0A}" type="datetimeFigureOut">
              <a:rPr lang="en-US" smtClean="0"/>
              <a:t>1/22/2023</a:t>
            </a:fld>
            <a:endParaRPr lang="en-US"/>
          </a:p>
        </p:txBody>
      </p:sp>
      <p:sp>
        <p:nvSpPr>
          <p:cNvPr id="5" name="Footer Placeholder 4">
            <a:extLst>
              <a:ext uri="{FF2B5EF4-FFF2-40B4-BE49-F238E27FC236}">
                <a16:creationId xmlns:a16="http://schemas.microsoft.com/office/drawing/2014/main" id="{AA4824C8-8A82-3A45-40C9-D5034D7C2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60C97-9ADE-D6C7-0B67-B9C33D8C5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A5BCE-6EC6-40C7-AD98-A69BCC327A29}" type="slidenum">
              <a:rPr lang="en-US" smtClean="0"/>
              <a:t>‹#›</a:t>
            </a:fld>
            <a:endParaRPr lang="en-US"/>
          </a:p>
        </p:txBody>
      </p:sp>
    </p:spTree>
    <p:extLst>
      <p:ext uri="{BB962C8B-B14F-4D97-AF65-F5344CB8AC3E}">
        <p14:creationId xmlns:p14="http://schemas.microsoft.com/office/powerpoint/2010/main" val="1537519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asp-uk.net/images/checklist/documents/CASP-Case-Control-Study-Checklist/CASP-Case-Control-Study-Checklist-2018-fillable-form.pdf" TargetMode="External"/><Relationship Id="rId4" Type="http://schemas.openxmlformats.org/officeDocument/2006/relationships/hyperlink" Target="https://www.strobe-statement.org/checklist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trobe-statement.org/checklist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hyperlink" Target="https://www.riskofbias.info/welcome/rob-2-0-tool/rob-2-for-cluster-randomized-trials" TargetMode="External"/><Relationship Id="rId2" Type="http://schemas.openxmlformats.org/officeDocument/2006/relationships/hyperlink" Target="https://www.riskofbias.info/welcome/rob-2-0-tool/current-version-of-rob-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riskofbias.info/welcome/rob-2-0-tool/rob-2-for-crossover-tria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riskofbias.info/welcome/home" TargetMode="External"/><Relationship Id="rId2" Type="http://schemas.openxmlformats.org/officeDocument/2006/relationships/hyperlink" Target="https://www.riskofbias.info/welcome/robins-e-too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asp-uk.net/images/checklist/documents/CASP-Cohort-Study-Checklist/CASP-Cohort-Study-Checklist-2018_fillable_form.pdf" TargetMode="External"/><Relationship Id="rId4" Type="http://schemas.openxmlformats.org/officeDocument/2006/relationships/hyperlink" Target="https://www.strobe-statement.org/checklis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7CA5-E776-45DC-8A6F-61F81BE0ACA9}"/>
              </a:ext>
            </a:extLst>
          </p:cNvPr>
          <p:cNvSpPr>
            <a:spLocks noGrp="1"/>
          </p:cNvSpPr>
          <p:nvPr>
            <p:ph type="ctrTitle"/>
          </p:nvPr>
        </p:nvSpPr>
        <p:spPr/>
        <p:txBody>
          <a:bodyPr>
            <a:noAutofit/>
          </a:bodyPr>
          <a:lstStyle/>
          <a:p>
            <a:r>
              <a:rPr lang="en-US" b="1">
                <a:latin typeface="Tw Cen MT" panose="020B0602020104020603" pitchFamily="34" charset="0"/>
              </a:rPr>
              <a:t>Evidence Based Dentistry</a:t>
            </a:r>
            <a:endParaRPr lang="en-US" b="1" dirty="0">
              <a:latin typeface="Tw Cen MT" panose="020B0602020104020603"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35C1F8C3-0544-41D9-8002-87D4C6DBA6D6}"/>
              </a:ext>
            </a:extLst>
          </p:cNvPr>
          <p:cNvSpPr>
            <a:spLocks noGrp="1"/>
          </p:cNvSpPr>
          <p:nvPr>
            <p:ph type="subTitle" idx="1"/>
          </p:nvPr>
        </p:nvSpPr>
        <p:spPr/>
        <p:txBody>
          <a:bodyPr/>
          <a:lstStyle/>
          <a:p>
            <a:r>
              <a:rPr lang="en-US" dirty="0"/>
              <a:t>Talal Alshihayb </a:t>
            </a:r>
          </a:p>
          <a:p>
            <a:r>
              <a:rPr lang="en-US" dirty="0"/>
              <a:t>22 January 2023</a:t>
            </a:r>
          </a:p>
        </p:txBody>
      </p:sp>
      <p:sp>
        <p:nvSpPr>
          <p:cNvPr id="4" name="Subtitle 2">
            <a:extLst>
              <a:ext uri="{FF2B5EF4-FFF2-40B4-BE49-F238E27FC236}">
                <a16:creationId xmlns:a16="http://schemas.microsoft.com/office/drawing/2014/main" id="{60E2B75C-4B13-4D3B-82DD-4B19CC839190}"/>
              </a:ext>
            </a:extLst>
          </p:cNvPr>
          <p:cNvSpPr txBox="1">
            <a:spLocks/>
          </p:cNvSpPr>
          <p:nvPr/>
        </p:nvSpPr>
        <p:spPr>
          <a:xfrm>
            <a:off x="1524000" y="688172"/>
            <a:ext cx="9144000" cy="4627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DEPH 312 Principles of Scientific Evidence</a:t>
            </a:r>
          </a:p>
        </p:txBody>
      </p:sp>
      <p:sp>
        <p:nvSpPr>
          <p:cNvPr id="8" name="TextBox 7">
            <a:extLst>
              <a:ext uri="{FF2B5EF4-FFF2-40B4-BE49-F238E27FC236}">
                <a16:creationId xmlns:a16="http://schemas.microsoft.com/office/drawing/2014/main" id="{3020DE8D-E33C-47D7-8C72-0C3093FD020C}"/>
              </a:ext>
            </a:extLst>
          </p:cNvPr>
          <p:cNvSpPr txBox="1"/>
          <p:nvPr/>
        </p:nvSpPr>
        <p:spPr>
          <a:xfrm>
            <a:off x="4848626" y="5417585"/>
            <a:ext cx="2635623" cy="369332"/>
          </a:xfrm>
          <a:prstGeom prst="rect">
            <a:avLst/>
          </a:prstGeom>
          <a:noFill/>
        </p:spPr>
        <p:txBody>
          <a:bodyPr wrap="square" rtlCol="0">
            <a:spAutoFit/>
          </a:bodyPr>
          <a:lstStyle/>
          <a:p>
            <a:r>
              <a:rPr lang="en-US" u="sng" dirty="0"/>
              <a:t>shihaybt@ksau-hs.edu.sa</a:t>
            </a:r>
          </a:p>
        </p:txBody>
      </p:sp>
      <p:pic>
        <p:nvPicPr>
          <p:cNvPr id="6" name="Picture 5" descr="A picture containing text, sign, room, gambling house&#10;&#10;Description automatically generated">
            <a:extLst>
              <a:ext uri="{FF2B5EF4-FFF2-40B4-BE49-F238E27FC236}">
                <a16:creationId xmlns:a16="http://schemas.microsoft.com/office/drawing/2014/main" id="{5F0A3871-F91A-4EEB-961E-68BA2AAFF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29648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Case-control</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r>
              <a:rPr lang="en-US" dirty="0"/>
              <a:t>CASP: </a:t>
            </a:r>
            <a:r>
              <a:rPr lang="en-US" dirty="0">
                <a:hlinkClick r:id="rId5"/>
              </a:rPr>
              <a:t>https://casp-uk.net/images/checklist/documents/CASP-Case-Control-Study-Checklist/CASP-Case-Control-Study-Checklist-2018-fillable-form.pdf</a:t>
            </a:r>
            <a:r>
              <a:rPr lang="en-US" dirty="0"/>
              <a:t>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2838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Causal cross-sectional study</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pPr marL="0" indent="0">
              <a:buNone/>
            </a:pPr>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41153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EEA-FC88-4473-938D-7D94A53A9058}"/>
              </a:ext>
            </a:extLst>
          </p:cNvPr>
          <p:cNvSpPr>
            <a:spLocks noGrp="1"/>
          </p:cNvSpPr>
          <p:nvPr>
            <p:ph type="title"/>
          </p:nvPr>
        </p:nvSpPr>
        <p:spPr/>
        <p:txBody>
          <a:bodyPr>
            <a:normAutofit/>
          </a:bodyPr>
          <a:lstStyle/>
          <a:p>
            <a:r>
              <a:rPr lang="en-GB" sz="4000" b="1" dirty="0">
                <a:effectLst/>
                <a:latin typeface="Tw Cen MT" panose="020B0602020104020603" pitchFamily="34" charset="0"/>
                <a:ea typeface="Times New Roman" panose="02020603050405020304" pitchFamily="18" charset="0"/>
              </a:rPr>
              <a:t>LECTURE </a:t>
            </a:r>
            <a:r>
              <a:rPr lang="en-US" sz="4000" b="1" dirty="0">
                <a:effectLst/>
                <a:latin typeface="Tw Cen MT" panose="020B0602020104020603" pitchFamily="34" charset="0"/>
                <a:ea typeface="Times New Roman" panose="02020603050405020304" pitchFamily="18" charset="0"/>
              </a:rPr>
              <a:t> LEARNING OUTCOMES OF EACH OF THE DIDACTIC SESSIONS</a:t>
            </a:r>
            <a:endParaRPr lang="en-US" sz="4000" dirty="0">
              <a:latin typeface="Tw Cen MT" panose="020B0602020104020603" pitchFamily="34" charset="0"/>
            </a:endParaRPr>
          </a:p>
        </p:txBody>
      </p:sp>
      <p:sp>
        <p:nvSpPr>
          <p:cNvPr id="3" name="Content Placeholder 2">
            <a:extLst>
              <a:ext uri="{FF2B5EF4-FFF2-40B4-BE49-F238E27FC236}">
                <a16:creationId xmlns:a16="http://schemas.microsoft.com/office/drawing/2014/main" id="{C48EBCF3-9263-43D3-96BA-CF39CC27EE58}"/>
              </a:ext>
            </a:extLst>
          </p:cNvPr>
          <p:cNvSpPr>
            <a:spLocks noGrp="1"/>
          </p:cNvSpPr>
          <p:nvPr>
            <p:ph idx="1"/>
          </p:nvPr>
        </p:nvSpPr>
        <p:spPr/>
        <p:txBody>
          <a:bodyPr>
            <a:noAutofit/>
          </a:bodyPr>
          <a:lstStyle/>
          <a:p>
            <a:pPr marL="0" marR="0">
              <a:spcBef>
                <a:spcPts val="0"/>
              </a:spcBef>
              <a:spcAft>
                <a:spcPts val="0"/>
              </a:spcAft>
            </a:pPr>
            <a:r>
              <a:rPr lang="en-US" sz="2400" b="1" dirty="0">
                <a:effectLst/>
                <a:ea typeface="MS Mincho" panose="02020609040205080304" pitchFamily="49" charset="-128"/>
                <a:cs typeface="Times New Roman" panose="02020603050405020304" pitchFamily="18" charset="0"/>
              </a:rPr>
              <a:t>REFERENCE</a:t>
            </a:r>
            <a:r>
              <a:rPr lang="en-US" sz="2400" dirty="0">
                <a:effectLst/>
                <a:ea typeface="MS Mincho" panose="02020609040205080304" pitchFamily="49" charset="-128"/>
                <a:cs typeface="Times New Roman" panose="02020603050405020304" pitchFamily="18" charset="0"/>
              </a:rPr>
              <a:t>: Handout.</a:t>
            </a:r>
            <a:endParaRPr lang="en-US" sz="2000" dirty="0">
              <a:effectLst/>
              <a:ea typeface="Times New Roman" panose="02020603050405020304" pitchFamily="18" charset="0"/>
            </a:endParaRPr>
          </a:p>
          <a:p>
            <a:pPr marL="0" marR="0" indent="0">
              <a:spcBef>
                <a:spcPts val="0"/>
              </a:spcBef>
              <a:spcAft>
                <a:spcPts val="0"/>
              </a:spcAft>
              <a:buNone/>
            </a:pPr>
            <a:endParaRPr lang="en-US" sz="2400" dirty="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GB" sz="2400" b="1" dirty="0">
                <a:effectLst/>
                <a:ea typeface="Times New Roman" panose="02020603050405020304" pitchFamily="18" charset="0"/>
                <a:cs typeface="Times New Roman" panose="02020603050405020304" pitchFamily="18" charset="0"/>
              </a:rPr>
              <a:t>LECTURE LEARNING OUTCOMES: </a:t>
            </a:r>
            <a:endParaRPr lang="en-US" sz="2400" dirty="0">
              <a:effectLst/>
              <a:ea typeface="Times New Roman" panose="02020603050405020304" pitchFamily="18" charset="0"/>
              <a:cs typeface="Times New Roman" panose="02020603050405020304" pitchFamily="18" charset="0"/>
            </a:endParaRPr>
          </a:p>
          <a:p>
            <a:pPr marL="342900" marR="0" lvl="0" indent="-342900" rtl="0">
              <a:lnSpc>
                <a:spcPct val="100000"/>
              </a:lnSpc>
              <a:spcBef>
                <a:spcPts val="15"/>
              </a:spcBef>
              <a:spcAft>
                <a:spcPts val="0"/>
              </a:spcAft>
              <a:buSzPts val="1100"/>
              <a:buFont typeface="Symbol" panose="05050102010706020507" pitchFamily="18" charset="2"/>
              <a:buChar char=""/>
              <a:tabLst>
                <a:tab pos="520065" algn="l"/>
                <a:tab pos="520700" algn="l"/>
              </a:tabLst>
            </a:pPr>
            <a:r>
              <a:rPr lang="en-US" sz="2400" dirty="0"/>
              <a:t>Define evidence-based dentistry.</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Define systematic review.</a:t>
            </a:r>
          </a:p>
          <a:p>
            <a:pPr marL="342900" marR="0" lvl="0" indent="-342900">
              <a:lnSpc>
                <a:spcPct val="100000"/>
              </a:lnSpc>
              <a:spcBef>
                <a:spcPts val="0"/>
              </a:spcBef>
              <a:spcAft>
                <a:spcPts val="0"/>
              </a:spcAft>
              <a:buSzPts val="1100"/>
              <a:buFont typeface="Symbol" panose="05050102010706020507" pitchFamily="18" charset="2"/>
              <a:buChar char=""/>
              <a:tabLst>
                <a:tab pos="520065" algn="l"/>
                <a:tab pos="520700" algn="l"/>
              </a:tabLst>
            </a:pPr>
            <a:r>
              <a:rPr lang="en-US" sz="2400" dirty="0"/>
              <a:t>Recognize how to conduct a systematic review.</a:t>
            </a:r>
          </a:p>
        </p:txBody>
      </p:sp>
      <p:pic>
        <p:nvPicPr>
          <p:cNvPr id="5" name="Picture 4" descr="A picture containing text, sign, room, gambling house&#10;&#10;Description automatically generated">
            <a:extLst>
              <a:ext uri="{FF2B5EF4-FFF2-40B4-BE49-F238E27FC236}">
                <a16:creationId xmlns:a16="http://schemas.microsoft.com/office/drawing/2014/main" id="{622D4A6D-5D31-499C-AB08-49222A282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97234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DE55-84C7-BD28-2F85-EF5C9FF1261D}"/>
              </a:ext>
            </a:extLst>
          </p:cNvPr>
          <p:cNvSpPr>
            <a:spLocks noGrp="1"/>
          </p:cNvSpPr>
          <p:nvPr>
            <p:ph type="title"/>
          </p:nvPr>
        </p:nvSpPr>
        <p:spPr/>
        <p:txBody>
          <a:bodyPr/>
          <a:lstStyle/>
          <a:p>
            <a:r>
              <a:rPr lang="en-US" b="1" dirty="0">
                <a:latin typeface="Tw Cen MT" panose="020B0602020104020603" pitchFamily="34" charset="0"/>
              </a:rPr>
              <a:t>What is evidence based dentistry?</a:t>
            </a:r>
          </a:p>
        </p:txBody>
      </p:sp>
      <p:sp>
        <p:nvSpPr>
          <p:cNvPr id="3" name="Content Placeholder 2">
            <a:extLst>
              <a:ext uri="{FF2B5EF4-FFF2-40B4-BE49-F238E27FC236}">
                <a16:creationId xmlns:a16="http://schemas.microsoft.com/office/drawing/2014/main" id="{98F0AE6D-14EF-EE0F-875F-23D79AB21A2A}"/>
              </a:ext>
            </a:extLst>
          </p:cNvPr>
          <p:cNvSpPr>
            <a:spLocks noGrp="1"/>
          </p:cNvSpPr>
          <p:nvPr>
            <p:ph idx="1"/>
          </p:nvPr>
        </p:nvSpPr>
        <p:spPr/>
        <p:txBody>
          <a:bodyPr/>
          <a:lstStyle/>
          <a:p>
            <a:r>
              <a:rPr lang="en-US" dirty="0"/>
              <a:t>“Doing the right thing, for the right patient, at the right time”</a:t>
            </a:r>
          </a:p>
        </p:txBody>
      </p:sp>
      <p:pic>
        <p:nvPicPr>
          <p:cNvPr id="4" name="Picture 3" descr="A picture containing text, sign, room, gambling house&#10;&#10;Description automatically generated">
            <a:extLst>
              <a:ext uri="{FF2B5EF4-FFF2-40B4-BE49-F238E27FC236}">
                <a16:creationId xmlns:a16="http://schemas.microsoft.com/office/drawing/2014/main" id="{8010A5F2-EFA4-5FB2-D19E-19CE326B2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3D2FDD46-4B38-B3EC-93F5-9BEC041657C7}"/>
              </a:ext>
            </a:extLst>
          </p:cNvPr>
          <p:cNvPicPr>
            <a:picLocks noChangeAspect="1"/>
          </p:cNvPicPr>
          <p:nvPr/>
        </p:nvPicPr>
        <p:blipFill rotWithShape="1">
          <a:blip r:embed="rId3"/>
          <a:srcRect l="26296" t="12231" r="34205" b="42657"/>
          <a:stretch/>
        </p:blipFill>
        <p:spPr>
          <a:xfrm>
            <a:off x="7720837" y="2564445"/>
            <a:ext cx="4063236" cy="3093835"/>
          </a:xfrm>
          <a:prstGeom prst="rect">
            <a:avLst/>
          </a:prstGeom>
        </p:spPr>
      </p:pic>
      <p:sp>
        <p:nvSpPr>
          <p:cNvPr id="12" name="TextBox 11">
            <a:extLst>
              <a:ext uri="{FF2B5EF4-FFF2-40B4-BE49-F238E27FC236}">
                <a16:creationId xmlns:a16="http://schemas.microsoft.com/office/drawing/2014/main" id="{F3DB1F48-1A3A-6CD8-F454-CCB56849C1D2}"/>
              </a:ext>
            </a:extLst>
          </p:cNvPr>
          <p:cNvSpPr txBox="1"/>
          <p:nvPr/>
        </p:nvSpPr>
        <p:spPr>
          <a:xfrm>
            <a:off x="735071" y="3503353"/>
            <a:ext cx="6786383" cy="2308324"/>
          </a:xfrm>
          <a:prstGeom prst="rect">
            <a:avLst/>
          </a:prstGeom>
          <a:noFill/>
        </p:spPr>
        <p:txBody>
          <a:bodyPr wrap="square">
            <a:spAutoFit/>
          </a:bodyPr>
          <a:lstStyle/>
          <a:p>
            <a:r>
              <a:rPr lang="en-US" sz="2400" dirty="0"/>
              <a:t>“The conscientious, explicit, and judicious use of current best evidence in making decisions about the care of individual patients. The practice of evidence-based medicine means integrating individual clinical expertise with the best available external clinical evidence from systematic research”</a:t>
            </a:r>
          </a:p>
        </p:txBody>
      </p:sp>
      <p:sp>
        <p:nvSpPr>
          <p:cNvPr id="16" name="TextBox 15">
            <a:extLst>
              <a:ext uri="{FF2B5EF4-FFF2-40B4-BE49-F238E27FC236}">
                <a16:creationId xmlns:a16="http://schemas.microsoft.com/office/drawing/2014/main" id="{71B92362-19D6-E1F5-3A55-03460B24B6FB}"/>
              </a:ext>
            </a:extLst>
          </p:cNvPr>
          <p:cNvSpPr txBox="1"/>
          <p:nvPr/>
        </p:nvSpPr>
        <p:spPr>
          <a:xfrm>
            <a:off x="3356811" y="6216952"/>
            <a:ext cx="6094854" cy="338554"/>
          </a:xfrm>
          <a:prstGeom prst="rect">
            <a:avLst/>
          </a:prstGeom>
          <a:noFill/>
        </p:spPr>
        <p:txBody>
          <a:bodyPr wrap="square">
            <a:spAutoFit/>
          </a:bodyPr>
          <a:lstStyle/>
          <a:p>
            <a:pPr algn="ctr"/>
            <a:r>
              <a:rPr lang="en-US" sz="800" dirty="0"/>
              <a:t>Sackett D.L.S.S., Richardson W.S., Rosenberg W., Haynes R.B. Evidence-Based Medicine: How to Practice and Teach EBM. 2nd ed. Edinburgh: Churchill Livingstone; 2000.</a:t>
            </a:r>
          </a:p>
        </p:txBody>
      </p:sp>
    </p:spTree>
    <p:extLst>
      <p:ext uri="{BB962C8B-B14F-4D97-AF65-F5344CB8AC3E}">
        <p14:creationId xmlns:p14="http://schemas.microsoft.com/office/powerpoint/2010/main" val="360822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A79F-BF5C-A808-AAF2-72EDB76837BF}"/>
              </a:ext>
            </a:extLst>
          </p:cNvPr>
          <p:cNvSpPr>
            <a:spLocks noGrp="1"/>
          </p:cNvSpPr>
          <p:nvPr>
            <p:ph type="title"/>
          </p:nvPr>
        </p:nvSpPr>
        <p:spPr/>
        <p:txBody>
          <a:bodyPr/>
          <a:lstStyle/>
          <a:p>
            <a:r>
              <a:rPr lang="en-US" b="1" dirty="0">
                <a:latin typeface="Tw Cen MT" panose="020B0602020104020603" pitchFamily="34" charset="0"/>
              </a:rPr>
              <a:t>Components of Evidence based dentistry</a:t>
            </a:r>
          </a:p>
        </p:txBody>
      </p:sp>
      <p:sp>
        <p:nvSpPr>
          <p:cNvPr id="3" name="Content Placeholder 2">
            <a:extLst>
              <a:ext uri="{FF2B5EF4-FFF2-40B4-BE49-F238E27FC236}">
                <a16:creationId xmlns:a16="http://schemas.microsoft.com/office/drawing/2014/main" id="{7D50FFCC-A30B-51F4-1D40-1B85E9709D0D}"/>
              </a:ext>
            </a:extLst>
          </p:cNvPr>
          <p:cNvSpPr>
            <a:spLocks noGrp="1"/>
          </p:cNvSpPr>
          <p:nvPr>
            <p:ph idx="1"/>
          </p:nvPr>
        </p:nvSpPr>
        <p:spPr/>
        <p:txBody>
          <a:bodyPr/>
          <a:lstStyle/>
          <a:p>
            <a:r>
              <a:rPr lang="en-US" dirty="0"/>
              <a:t>Scientific basis (research)</a:t>
            </a:r>
          </a:p>
          <a:p>
            <a:r>
              <a:rPr lang="en-US" dirty="0"/>
              <a:t>Clinical expertise (clinician)</a:t>
            </a:r>
          </a:p>
          <a:p>
            <a:r>
              <a:rPr lang="en-US" dirty="0"/>
              <a:t>Patient’s value (patient)</a:t>
            </a:r>
          </a:p>
        </p:txBody>
      </p:sp>
      <p:pic>
        <p:nvPicPr>
          <p:cNvPr id="4" name="Picture 3" descr="A picture containing text, sign, room, gambling house&#10;&#10;Description automatically generated">
            <a:extLst>
              <a:ext uri="{FF2B5EF4-FFF2-40B4-BE49-F238E27FC236}">
                <a16:creationId xmlns:a16="http://schemas.microsoft.com/office/drawing/2014/main" id="{B6EC49F0-4730-2475-416C-1475DA8551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2121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D693-FB9F-DF19-16C2-9E758FCC58D1}"/>
              </a:ext>
            </a:extLst>
          </p:cNvPr>
          <p:cNvSpPr>
            <a:spLocks noGrp="1"/>
          </p:cNvSpPr>
          <p:nvPr>
            <p:ph type="title"/>
          </p:nvPr>
        </p:nvSpPr>
        <p:spPr/>
        <p:txBody>
          <a:bodyPr/>
          <a:lstStyle/>
          <a:p>
            <a:r>
              <a:rPr lang="en-US" b="1" dirty="0">
                <a:latin typeface="Tw Cen MT" panose="020B0602020104020603" pitchFamily="34" charset="0"/>
              </a:rPr>
              <a:t>Evidence based dentistry</a:t>
            </a:r>
          </a:p>
        </p:txBody>
      </p:sp>
      <p:sp>
        <p:nvSpPr>
          <p:cNvPr id="3" name="Content Placeholder 2">
            <a:extLst>
              <a:ext uri="{FF2B5EF4-FFF2-40B4-BE49-F238E27FC236}">
                <a16:creationId xmlns:a16="http://schemas.microsoft.com/office/drawing/2014/main" id="{60D7B1DD-8633-ADEE-30BE-255E25C6524F}"/>
              </a:ext>
            </a:extLst>
          </p:cNvPr>
          <p:cNvSpPr>
            <a:spLocks noGrp="1"/>
          </p:cNvSpPr>
          <p:nvPr>
            <p:ph idx="1"/>
          </p:nvPr>
        </p:nvSpPr>
        <p:spPr/>
        <p:txBody>
          <a:bodyPr/>
          <a:lstStyle/>
          <a:p>
            <a:pPr marL="514350" indent="-514350">
              <a:buFont typeface="+mj-lt"/>
              <a:buAutoNum type="arabicPeriod"/>
            </a:pPr>
            <a:r>
              <a:rPr lang="en-US" dirty="0"/>
              <a:t>Assemble evidence</a:t>
            </a:r>
          </a:p>
          <a:p>
            <a:pPr marL="514350" indent="-514350">
              <a:buFont typeface="+mj-lt"/>
              <a:buAutoNum type="arabicPeriod"/>
            </a:pPr>
            <a:r>
              <a:rPr lang="en-US" dirty="0"/>
              <a:t>Evaluate evidence</a:t>
            </a:r>
          </a:p>
          <a:p>
            <a:pPr marL="514350" indent="-514350">
              <a:buFont typeface="+mj-lt"/>
              <a:buAutoNum type="arabicPeriod"/>
            </a:pPr>
            <a:r>
              <a:rPr lang="en-US" dirty="0"/>
              <a:t>Summarize evidence</a:t>
            </a:r>
          </a:p>
        </p:txBody>
      </p:sp>
      <p:pic>
        <p:nvPicPr>
          <p:cNvPr id="4" name="Picture 3" descr="A picture containing text, sign, room, gambling house&#10;&#10;Description automatically generated">
            <a:extLst>
              <a:ext uri="{FF2B5EF4-FFF2-40B4-BE49-F238E27FC236}">
                <a16:creationId xmlns:a16="http://schemas.microsoft.com/office/drawing/2014/main" id="{BCEAABEC-D0DC-95DB-989E-18BC984616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06598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4D3B-AB0E-486A-E792-8C692905CB21}"/>
              </a:ext>
            </a:extLst>
          </p:cNvPr>
          <p:cNvSpPr>
            <a:spLocks noGrp="1"/>
          </p:cNvSpPr>
          <p:nvPr>
            <p:ph type="title"/>
          </p:nvPr>
        </p:nvSpPr>
        <p:spPr/>
        <p:txBody>
          <a:bodyPr/>
          <a:lstStyle/>
          <a:p>
            <a:endParaRPr lang="en-US" b="1" dirty="0">
              <a:latin typeface="Tw Cen MT" panose="020B0602020104020603" pitchFamily="34" charset="0"/>
            </a:endParaRPr>
          </a:p>
        </p:txBody>
      </p:sp>
      <p:sp>
        <p:nvSpPr>
          <p:cNvPr id="3" name="Content Placeholder 2">
            <a:extLst>
              <a:ext uri="{FF2B5EF4-FFF2-40B4-BE49-F238E27FC236}">
                <a16:creationId xmlns:a16="http://schemas.microsoft.com/office/drawing/2014/main" id="{0C6D6ECB-6AAA-DB11-3800-E005E95E3261}"/>
              </a:ext>
            </a:extLst>
          </p:cNvPr>
          <p:cNvSpPr>
            <a:spLocks noGrp="1"/>
          </p:cNvSpPr>
          <p:nvPr>
            <p:ph idx="1"/>
          </p:nvPr>
        </p:nvSpPr>
        <p:spPr/>
        <p:txBody>
          <a:bodyPr/>
          <a:lstStyle/>
          <a:p>
            <a:pPr marL="0" indent="0" algn="ctr">
              <a:buNone/>
            </a:pPr>
            <a:endParaRPr lang="en-US" b="1" dirty="0">
              <a:latin typeface="Tw Cen MT" panose="020B0602020104020603" pitchFamily="34" charset="0"/>
            </a:endParaRPr>
          </a:p>
          <a:p>
            <a:pPr marL="0" indent="0" algn="ctr">
              <a:buNone/>
            </a:pPr>
            <a:endParaRPr lang="en-US" b="1" dirty="0">
              <a:latin typeface="Tw Cen MT" panose="020B0602020104020603" pitchFamily="34" charset="0"/>
            </a:endParaRPr>
          </a:p>
          <a:p>
            <a:pPr marL="0" indent="0" algn="ctr">
              <a:buNone/>
            </a:pPr>
            <a:endParaRPr lang="en-US" b="1" dirty="0">
              <a:latin typeface="Tw Cen MT" panose="020B0602020104020603" pitchFamily="34" charset="0"/>
            </a:endParaRPr>
          </a:p>
          <a:p>
            <a:pPr marL="0" indent="0" algn="ctr">
              <a:buNone/>
            </a:pPr>
            <a:r>
              <a:rPr lang="en-US" sz="4400" b="1" dirty="0">
                <a:latin typeface="Tw Cen MT" panose="020B0602020104020603" pitchFamily="34" charset="0"/>
              </a:rPr>
              <a:t>Why evidence synthesis or summary?</a:t>
            </a:r>
            <a:endParaRPr lang="en-US" sz="4400" dirty="0"/>
          </a:p>
        </p:txBody>
      </p:sp>
      <p:pic>
        <p:nvPicPr>
          <p:cNvPr id="4" name="Picture 3" descr="A picture containing text, sign, room, gambling house&#10;&#10;Description automatically generated">
            <a:extLst>
              <a:ext uri="{FF2B5EF4-FFF2-40B4-BE49-F238E27FC236}">
                <a16:creationId xmlns:a16="http://schemas.microsoft.com/office/drawing/2014/main" id="{9F06D415-CD6D-02EC-43AF-B45A5850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2246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Evidence based dentistry</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Narrative</a:t>
            </a:r>
          </a:p>
          <a:p>
            <a:pPr lvl="1"/>
            <a:r>
              <a:rPr lang="en-US" dirty="0"/>
              <a:t>Unstructured search of the literature</a:t>
            </a:r>
          </a:p>
          <a:p>
            <a:pPr lvl="1"/>
            <a:r>
              <a:rPr lang="en-US" dirty="0"/>
              <a:t>Informal</a:t>
            </a:r>
          </a:p>
          <a:p>
            <a:pPr lvl="1"/>
            <a:r>
              <a:rPr lang="en-US" dirty="0"/>
              <a:t>Subjective evaluation</a:t>
            </a:r>
          </a:p>
          <a:p>
            <a:pPr lvl="1"/>
            <a:r>
              <a:rPr lang="en-US" dirty="0"/>
              <a:t>Often based on the opinion of the author/s of the review</a:t>
            </a:r>
          </a:p>
          <a:p>
            <a:r>
              <a:rPr lang="en-US" dirty="0"/>
              <a:t>Systematic</a:t>
            </a:r>
          </a:p>
          <a:p>
            <a:pPr lvl="1"/>
            <a:r>
              <a:rPr lang="en-US" dirty="0"/>
              <a:t>Structured search of the literature</a:t>
            </a:r>
          </a:p>
          <a:p>
            <a:pPr lvl="1"/>
            <a:r>
              <a:rPr lang="en-US" dirty="0"/>
              <a:t>Formal</a:t>
            </a:r>
          </a:p>
          <a:p>
            <a:pPr lvl="1"/>
            <a:r>
              <a:rPr lang="en-US" dirty="0"/>
              <a:t>Objective evaluation (however this is often violated)</a:t>
            </a:r>
          </a:p>
          <a:p>
            <a:pPr lvl="1"/>
            <a:r>
              <a:rPr lang="en-US" dirty="0"/>
              <a:t>May include quantitative analysis (summary)</a:t>
            </a:r>
          </a:p>
          <a:p>
            <a:pPr lvl="1"/>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30766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FB6F-D863-F4B4-0C28-ACB23BEF6467}"/>
              </a:ext>
            </a:extLst>
          </p:cNvPr>
          <p:cNvSpPr>
            <a:spLocks noGrp="1"/>
          </p:cNvSpPr>
          <p:nvPr>
            <p:ph type="title"/>
          </p:nvPr>
        </p:nvSpPr>
        <p:spPr/>
        <p:txBody>
          <a:bodyPr/>
          <a:lstStyle/>
          <a:p>
            <a:r>
              <a:rPr lang="en-US" b="1" dirty="0">
                <a:latin typeface="Tw Cen MT" panose="020B0602020104020603" pitchFamily="34" charset="0"/>
              </a:rPr>
              <a:t>Strength of evidence</a:t>
            </a:r>
          </a:p>
        </p:txBody>
      </p:sp>
      <p:sp>
        <p:nvSpPr>
          <p:cNvPr id="3" name="Content Placeholder 2">
            <a:extLst>
              <a:ext uri="{FF2B5EF4-FFF2-40B4-BE49-F238E27FC236}">
                <a16:creationId xmlns:a16="http://schemas.microsoft.com/office/drawing/2014/main" id="{DAC5981A-A29B-0F66-4269-901A43AD5FB8}"/>
              </a:ext>
            </a:extLst>
          </p:cNvPr>
          <p:cNvSpPr>
            <a:spLocks noGrp="1"/>
          </p:cNvSpPr>
          <p:nvPr>
            <p:ph idx="1"/>
          </p:nvPr>
        </p:nvSpPr>
        <p:spPr/>
        <p:txBody>
          <a:bodyPr/>
          <a:lstStyle/>
          <a:p>
            <a:endParaRPr lang="en-US"/>
          </a:p>
        </p:txBody>
      </p:sp>
      <p:pic>
        <p:nvPicPr>
          <p:cNvPr id="4" name="Picture 3" descr="A picture containing text, sign, room, gambling house&#10;&#10;Description automatically generated">
            <a:extLst>
              <a:ext uri="{FF2B5EF4-FFF2-40B4-BE49-F238E27FC236}">
                <a16:creationId xmlns:a16="http://schemas.microsoft.com/office/drawing/2014/main" id="{25B5ADA9-8A39-636F-AC23-DF790C088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7860E2A4-7EC2-0372-F663-CE205164B8B1}"/>
              </a:ext>
            </a:extLst>
          </p:cNvPr>
          <p:cNvPicPr>
            <a:picLocks noChangeAspect="1"/>
          </p:cNvPicPr>
          <p:nvPr/>
        </p:nvPicPr>
        <p:blipFill rotWithShape="1">
          <a:blip r:embed="rId3"/>
          <a:srcRect l="10189" t="23659" r="11615" b="24812"/>
          <a:stretch/>
        </p:blipFill>
        <p:spPr>
          <a:xfrm>
            <a:off x="691245" y="1690688"/>
            <a:ext cx="10424160" cy="4579501"/>
          </a:xfrm>
          <a:prstGeom prst="rect">
            <a:avLst/>
          </a:prstGeom>
        </p:spPr>
      </p:pic>
    </p:spTree>
    <p:extLst>
      <p:ext uri="{BB962C8B-B14F-4D97-AF65-F5344CB8AC3E}">
        <p14:creationId xmlns:p14="http://schemas.microsoft.com/office/powerpoint/2010/main" val="172484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C6D9-B612-4101-8FF4-09E6E6A2F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A6ECC2-9F6D-449D-B192-98E5C40D80A7}"/>
              </a:ext>
            </a:extLst>
          </p:cNvPr>
          <p:cNvSpPr>
            <a:spLocks noGrp="1"/>
          </p:cNvSpPr>
          <p:nvPr>
            <p:ph idx="1"/>
          </p:nvPr>
        </p:nvSpPr>
        <p:spPr/>
        <p:txBody>
          <a:bodyPr/>
          <a:lstStyle/>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235DF7C8-5E34-4AE1-B4C9-D599E8646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pic>
        <p:nvPicPr>
          <p:cNvPr id="1026" name="Picture 2" descr="Types of studies - Nursing - LibGuides at Triton College">
            <a:extLst>
              <a:ext uri="{FF2B5EF4-FFF2-40B4-BE49-F238E27FC236}">
                <a16:creationId xmlns:a16="http://schemas.microsoft.com/office/drawing/2014/main" id="{FC6D39B7-675C-42D3-B799-DBC5FC156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842" y="1223802"/>
            <a:ext cx="6766560" cy="4524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A34B24-F41B-4D78-9A3B-7070A50A14D4}"/>
              </a:ext>
            </a:extLst>
          </p:cNvPr>
          <p:cNvSpPr txBox="1"/>
          <p:nvPr/>
        </p:nvSpPr>
        <p:spPr>
          <a:xfrm>
            <a:off x="1413997" y="6388717"/>
            <a:ext cx="9364006" cy="369332"/>
          </a:xfrm>
          <a:prstGeom prst="rect">
            <a:avLst/>
          </a:prstGeom>
          <a:noFill/>
        </p:spPr>
        <p:txBody>
          <a:bodyPr wrap="square">
            <a:spAutoFit/>
          </a:bodyPr>
          <a:lstStyle/>
          <a:p>
            <a:pPr algn="ctr"/>
            <a:r>
              <a:rPr lang="en-US" sz="900" dirty="0"/>
              <a:t>https://www.google.com/url?sa=i&amp;url=https%3A%2F%2Flibrary.triton.edu%2Fc.php%3Fg%3D433673%26p%3D3720267&amp;psig=AOvVaw2Gn9hmhr8Okj3uU0tuJti3&amp;ust=1632053370437000&amp;source=images&amp;cd=vfe&amp;ved=0CAsQjRxqFwoTCKD1luG-iPMCFQAAAAAdAAAAABAJ</a:t>
            </a:r>
          </a:p>
        </p:txBody>
      </p:sp>
      <p:pic>
        <p:nvPicPr>
          <p:cNvPr id="8" name="Graphic 7" descr="Close with solid fill">
            <a:extLst>
              <a:ext uri="{FF2B5EF4-FFF2-40B4-BE49-F238E27FC236}">
                <a16:creationId xmlns:a16="http://schemas.microsoft.com/office/drawing/2014/main" id="{13C1E155-B92D-42E7-B2EA-3DDB80C76E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5640" y="792056"/>
            <a:ext cx="5760720" cy="5760720"/>
          </a:xfrm>
          <a:prstGeom prst="rect">
            <a:avLst/>
          </a:prstGeom>
        </p:spPr>
      </p:pic>
    </p:spTree>
    <p:extLst>
      <p:ext uri="{BB962C8B-B14F-4D97-AF65-F5344CB8AC3E}">
        <p14:creationId xmlns:p14="http://schemas.microsoft.com/office/powerpoint/2010/main" val="423127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1A3B-A187-8731-5FA1-245B46E017C0}"/>
              </a:ext>
            </a:extLst>
          </p:cNvPr>
          <p:cNvSpPr>
            <a:spLocks noGrp="1"/>
          </p:cNvSpPr>
          <p:nvPr>
            <p:ph type="title"/>
          </p:nvPr>
        </p:nvSpPr>
        <p:spPr/>
        <p:txBody>
          <a:bodyPr/>
          <a:lstStyle/>
          <a:p>
            <a:r>
              <a:rPr lang="en-US" b="1">
                <a:latin typeface="Tw Cen MT" panose="020B0602020104020603" pitchFamily="34" charset="0"/>
              </a:rPr>
              <a:t>Recap</a:t>
            </a:r>
          </a:p>
        </p:txBody>
      </p:sp>
      <p:sp>
        <p:nvSpPr>
          <p:cNvPr id="3" name="Content Placeholder 2">
            <a:extLst>
              <a:ext uri="{FF2B5EF4-FFF2-40B4-BE49-F238E27FC236}">
                <a16:creationId xmlns:a16="http://schemas.microsoft.com/office/drawing/2014/main" id="{91F6162E-0282-9E3F-6293-A40D9D41F51D}"/>
              </a:ext>
            </a:extLst>
          </p:cNvPr>
          <p:cNvSpPr>
            <a:spLocks noGrp="1"/>
          </p:cNvSpPr>
          <p:nvPr>
            <p:ph idx="1"/>
          </p:nvPr>
        </p:nvSpPr>
        <p:spPr/>
        <p:txBody>
          <a:bodyPr>
            <a:normAutofit fontScale="62500" lnSpcReduction="20000"/>
          </a:bodyPr>
          <a:lstStyle/>
          <a:p>
            <a:pPr lvl="0" rtl="0"/>
            <a:r>
              <a:rPr lang="en-US" dirty="0">
                <a:solidFill>
                  <a:schemeClr val="dk1"/>
                </a:solidFill>
              </a:rPr>
              <a:t>S</a:t>
            </a:r>
            <a:r>
              <a:rPr lang="en-US" sz="2800" kern="1200" dirty="0">
                <a:solidFill>
                  <a:schemeClr val="dk1"/>
                </a:solidFill>
                <a:effectLst/>
                <a:latin typeface="+mn-lt"/>
                <a:ea typeface="+mn-ea"/>
                <a:cs typeface="+mn-cs"/>
              </a:rPr>
              <a:t>tudy tasks</a:t>
            </a:r>
          </a:p>
          <a:p>
            <a:pPr lvl="0" rtl="0"/>
            <a:r>
              <a:rPr lang="en-US" dirty="0">
                <a:solidFill>
                  <a:schemeClr val="dk1"/>
                </a:solidFill>
              </a:rPr>
              <a:t>M</a:t>
            </a:r>
            <a:r>
              <a:rPr lang="en-US" sz="2800" kern="1200" dirty="0">
                <a:solidFill>
                  <a:schemeClr val="dk1"/>
                </a:solidFill>
                <a:effectLst/>
                <a:latin typeface="+mn-lt"/>
                <a:ea typeface="+mn-ea"/>
                <a:cs typeface="+mn-cs"/>
              </a:rPr>
              <a:t>easures of disease occurrence</a:t>
            </a:r>
          </a:p>
          <a:p>
            <a:pPr lvl="0" rtl="0"/>
            <a:r>
              <a:rPr lang="en-US" dirty="0">
                <a:solidFill>
                  <a:schemeClr val="dk1"/>
                </a:solidFill>
              </a:rPr>
              <a:t>Measures of association</a:t>
            </a:r>
          </a:p>
          <a:p>
            <a:pPr lvl="0" rtl="0"/>
            <a:r>
              <a:rPr lang="en-US" sz="2800" kern="1200" dirty="0">
                <a:solidFill>
                  <a:schemeClr val="dk1"/>
                </a:solidFill>
                <a:effectLst/>
                <a:latin typeface="+mn-lt"/>
                <a:ea typeface="+mn-ea"/>
                <a:cs typeface="+mn-cs"/>
              </a:rPr>
              <a:t>Study designs</a:t>
            </a:r>
          </a:p>
          <a:p>
            <a:pPr lvl="0" rtl="0"/>
            <a:r>
              <a:rPr lang="en-US" dirty="0">
                <a:solidFill>
                  <a:schemeClr val="dk1"/>
                </a:solidFill>
              </a:rPr>
              <a:t>Validity and precision</a:t>
            </a:r>
          </a:p>
          <a:p>
            <a:pPr lvl="0" rtl="0"/>
            <a:r>
              <a:rPr lang="en-US" sz="2800" kern="1200" dirty="0">
                <a:solidFill>
                  <a:schemeClr val="dk1"/>
                </a:solidFill>
                <a:effectLst/>
                <a:latin typeface="+mn-lt"/>
                <a:ea typeface="+mn-ea"/>
                <a:cs typeface="+mn-cs"/>
              </a:rPr>
              <a:t>Random and systematic errors in research</a:t>
            </a:r>
          </a:p>
          <a:p>
            <a:pPr lvl="0" rtl="0"/>
            <a:r>
              <a:rPr lang="en-US" dirty="0">
                <a:solidFill>
                  <a:schemeClr val="dk1"/>
                </a:solidFill>
              </a:rPr>
              <a:t>Causality and causal effects</a:t>
            </a:r>
          </a:p>
          <a:p>
            <a:pPr lvl="0" rtl="0"/>
            <a:r>
              <a:rPr lang="en-US" sz="2800" kern="1200" dirty="0">
                <a:solidFill>
                  <a:schemeClr val="dk1"/>
                </a:solidFill>
                <a:effectLst/>
                <a:latin typeface="+mn-lt"/>
                <a:ea typeface="+mn-ea"/>
                <a:cs typeface="+mn-cs"/>
              </a:rPr>
              <a:t>Variables and </a:t>
            </a:r>
            <a:r>
              <a:rPr lang="en-US" dirty="0">
                <a:solidFill>
                  <a:schemeClr val="dk1"/>
                </a:solidFill>
              </a:rPr>
              <a:t>their description</a:t>
            </a:r>
          </a:p>
          <a:p>
            <a:pPr lvl="0" rtl="0"/>
            <a:r>
              <a:rPr lang="en-US" sz="2800" kern="1200" dirty="0">
                <a:solidFill>
                  <a:schemeClr val="dk1"/>
                </a:solidFill>
                <a:effectLst/>
                <a:latin typeface="+mn-lt"/>
                <a:ea typeface="+mn-ea"/>
                <a:cs typeface="+mn-cs"/>
              </a:rPr>
              <a:t>Measures of central tendency and dispersion</a:t>
            </a:r>
          </a:p>
          <a:p>
            <a:pPr lvl="0" rtl="0"/>
            <a:r>
              <a:rPr lang="en-US" sz="2800" kern="1200" dirty="0">
                <a:solidFill>
                  <a:schemeClr val="dk1"/>
                </a:solidFill>
                <a:effectLst/>
                <a:latin typeface="+mn-lt"/>
                <a:ea typeface="+mn-ea"/>
                <a:cs typeface="+mn-cs"/>
              </a:rPr>
              <a:t>Types of distributions and the theoretical distribution</a:t>
            </a:r>
          </a:p>
          <a:p>
            <a:pPr lvl="0" rtl="0"/>
            <a:r>
              <a:rPr lang="en-US" dirty="0">
                <a:solidFill>
                  <a:schemeClr val="dk1"/>
                </a:solidFill>
              </a:rPr>
              <a:t>Inferential statistics (p-values and confidence intervals)</a:t>
            </a:r>
          </a:p>
          <a:p>
            <a:pPr lvl="0" rtl="0"/>
            <a:r>
              <a:rPr lang="en-US" sz="2800" kern="1200" dirty="0">
                <a:solidFill>
                  <a:schemeClr val="dk1"/>
                </a:solidFill>
                <a:effectLst/>
                <a:latin typeface="+mn-lt"/>
                <a:ea typeface="+mn-ea"/>
                <a:cs typeface="+mn-cs"/>
              </a:rPr>
              <a:t>Sampling</a:t>
            </a:r>
          </a:p>
          <a:p>
            <a:pPr lvl="0" rtl="0"/>
            <a:r>
              <a:rPr lang="en-US" dirty="0">
                <a:solidFill>
                  <a:schemeClr val="dk1"/>
                </a:solidFill>
              </a:rPr>
              <a:t>Evaluation of primary studies</a:t>
            </a:r>
            <a:endParaRPr lang="en-US" sz="2800" kern="1200" dirty="0">
              <a:solidFill>
                <a:schemeClr val="dk1"/>
              </a:solidFill>
              <a:effectLst/>
              <a:latin typeface="+mn-lt"/>
              <a:ea typeface="+mn-ea"/>
              <a:cs typeface="+mn-cs"/>
            </a:endParaRPr>
          </a:p>
          <a:p>
            <a:pPr lvl="0" rtl="0"/>
            <a:endParaRPr lang="en-US" sz="2800" kern="1200" dirty="0">
              <a:solidFill>
                <a:schemeClr val="dk1"/>
              </a:solidFill>
              <a:effectLst/>
              <a:latin typeface="+mn-lt"/>
              <a:ea typeface="+mn-ea"/>
              <a:cs typeface="+mn-cs"/>
            </a:endParaRPr>
          </a:p>
        </p:txBody>
      </p:sp>
      <p:pic>
        <p:nvPicPr>
          <p:cNvPr id="4" name="Picture 3" descr="A picture containing text, sign, room, gambling house&#10;&#10;Description automatically generated">
            <a:extLst>
              <a:ext uri="{FF2B5EF4-FFF2-40B4-BE49-F238E27FC236}">
                <a16:creationId xmlns:a16="http://schemas.microsoft.com/office/drawing/2014/main" id="{1D1FB871-1C27-ED97-5E8E-E23EA7C3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94200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D252-16C1-4EBA-8948-CCFBFAF24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BB6180-7899-420B-9A70-C8AE0EFBD3D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CC6A13-2242-4764-AB06-E9DE829B43CC}"/>
              </a:ext>
            </a:extLst>
          </p:cNvPr>
          <p:cNvPicPr>
            <a:picLocks noChangeAspect="1"/>
          </p:cNvPicPr>
          <p:nvPr/>
        </p:nvPicPr>
        <p:blipFill rotWithShape="1">
          <a:blip r:embed="rId2"/>
          <a:srcRect l="25896" t="12431" r="35007" b="37344"/>
          <a:stretch/>
        </p:blipFill>
        <p:spPr>
          <a:xfrm>
            <a:off x="2438400" y="228068"/>
            <a:ext cx="7315200" cy="6264807"/>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9C18CDE1-B02D-42A5-A745-F887EE20D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04068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8F0F-ACD7-11A3-E52A-14284164608C}"/>
              </a:ext>
            </a:extLst>
          </p:cNvPr>
          <p:cNvSpPr>
            <a:spLocks noGrp="1"/>
          </p:cNvSpPr>
          <p:nvPr>
            <p:ph type="title"/>
          </p:nvPr>
        </p:nvSpPr>
        <p:spPr/>
        <p:txBody>
          <a:bodyPr/>
          <a:lstStyle/>
          <a:p>
            <a:r>
              <a:rPr lang="en-US" b="1" dirty="0">
                <a:latin typeface="Tw Cen MT" panose="020B0602020104020603" pitchFamily="34" charset="0"/>
              </a:rPr>
              <a:t>Strength of recommendation</a:t>
            </a:r>
          </a:p>
        </p:txBody>
      </p:sp>
      <p:sp>
        <p:nvSpPr>
          <p:cNvPr id="3" name="Content Placeholder 2">
            <a:extLst>
              <a:ext uri="{FF2B5EF4-FFF2-40B4-BE49-F238E27FC236}">
                <a16:creationId xmlns:a16="http://schemas.microsoft.com/office/drawing/2014/main" id="{D63EDBFB-869A-2B4C-AF45-25E041B32704}"/>
              </a:ext>
            </a:extLst>
          </p:cNvPr>
          <p:cNvSpPr>
            <a:spLocks noGrp="1"/>
          </p:cNvSpPr>
          <p:nvPr>
            <p:ph idx="1"/>
          </p:nvPr>
        </p:nvSpPr>
        <p:spPr/>
        <p:txBody>
          <a:bodyPr/>
          <a:lstStyle/>
          <a:p>
            <a:endParaRPr lang="en-US"/>
          </a:p>
        </p:txBody>
      </p:sp>
      <p:pic>
        <p:nvPicPr>
          <p:cNvPr id="4" name="Picture 3" descr="A picture containing text, sign, room, gambling house&#10;&#10;Description automatically generated">
            <a:extLst>
              <a:ext uri="{FF2B5EF4-FFF2-40B4-BE49-F238E27FC236}">
                <a16:creationId xmlns:a16="http://schemas.microsoft.com/office/drawing/2014/main" id="{B2F73ECA-84C3-1A24-326D-32128B279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pic>
        <p:nvPicPr>
          <p:cNvPr id="6" name="Picture 5">
            <a:extLst>
              <a:ext uri="{FF2B5EF4-FFF2-40B4-BE49-F238E27FC236}">
                <a16:creationId xmlns:a16="http://schemas.microsoft.com/office/drawing/2014/main" id="{676D94D9-A316-2AC4-24CC-1FF8BCAEC3AA}"/>
              </a:ext>
            </a:extLst>
          </p:cNvPr>
          <p:cNvPicPr>
            <a:picLocks noChangeAspect="1"/>
          </p:cNvPicPr>
          <p:nvPr/>
        </p:nvPicPr>
        <p:blipFill rotWithShape="1">
          <a:blip r:embed="rId3"/>
          <a:srcRect l="10524" t="25764" r="11482" b="36441"/>
          <a:stretch/>
        </p:blipFill>
        <p:spPr>
          <a:xfrm>
            <a:off x="710835" y="2090057"/>
            <a:ext cx="10789920" cy="3485699"/>
          </a:xfrm>
          <a:prstGeom prst="rect">
            <a:avLst/>
          </a:prstGeom>
        </p:spPr>
      </p:pic>
    </p:spTree>
    <p:extLst>
      <p:ext uri="{BB962C8B-B14F-4D97-AF65-F5344CB8AC3E}">
        <p14:creationId xmlns:p14="http://schemas.microsoft.com/office/powerpoint/2010/main" val="289026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1BAD-A4CE-6355-A825-BEB35BA0CB6B}"/>
              </a:ext>
            </a:extLst>
          </p:cNvPr>
          <p:cNvSpPr>
            <a:spLocks noGrp="1"/>
          </p:cNvSpPr>
          <p:nvPr>
            <p:ph type="title"/>
          </p:nvPr>
        </p:nvSpPr>
        <p:spPr/>
        <p:txBody>
          <a:bodyPr/>
          <a:lstStyle/>
          <a:p>
            <a:r>
              <a:rPr lang="en-US" b="1" dirty="0">
                <a:latin typeface="Tw Cen MT" panose="020B0602020104020603" pitchFamily="34" charset="0"/>
              </a:rPr>
              <a:t>Primary vs. secondary studies</a:t>
            </a:r>
          </a:p>
        </p:txBody>
      </p:sp>
      <p:sp>
        <p:nvSpPr>
          <p:cNvPr id="3" name="Content Placeholder 2">
            <a:extLst>
              <a:ext uri="{FF2B5EF4-FFF2-40B4-BE49-F238E27FC236}">
                <a16:creationId xmlns:a16="http://schemas.microsoft.com/office/drawing/2014/main" id="{EAC88A64-3E38-13DF-5C10-A70107AB46D6}"/>
              </a:ext>
            </a:extLst>
          </p:cNvPr>
          <p:cNvSpPr>
            <a:spLocks noGrp="1"/>
          </p:cNvSpPr>
          <p:nvPr>
            <p:ph idx="1"/>
          </p:nvPr>
        </p:nvSpPr>
        <p:spPr/>
        <p:txBody>
          <a:bodyPr/>
          <a:lstStyle/>
          <a:p>
            <a:r>
              <a:rPr lang="en-US" dirty="0"/>
              <a:t>Primary studies</a:t>
            </a:r>
          </a:p>
          <a:p>
            <a:pPr lvl="1"/>
            <a:r>
              <a:rPr lang="en-US" dirty="0"/>
              <a:t>We collect data or use data by other to conduct an analysis</a:t>
            </a:r>
          </a:p>
          <a:p>
            <a:pPr lvl="1"/>
            <a:r>
              <a:rPr lang="en-US" dirty="0"/>
              <a:t>Include: RCT, cohort, case-control, cross-sectional, and ecological</a:t>
            </a:r>
          </a:p>
          <a:p>
            <a:pPr lvl="1"/>
            <a:endParaRPr lang="en-US" dirty="0"/>
          </a:p>
          <a:p>
            <a:pPr lvl="1"/>
            <a:endParaRPr lang="en-US" dirty="0"/>
          </a:p>
          <a:p>
            <a:r>
              <a:rPr lang="en-US" dirty="0"/>
              <a:t>Secondary studies</a:t>
            </a:r>
          </a:p>
          <a:p>
            <a:pPr lvl="1"/>
            <a:r>
              <a:rPr lang="en-US" dirty="0"/>
              <a:t>Studies of studies</a:t>
            </a:r>
          </a:p>
          <a:p>
            <a:pPr lvl="1"/>
            <a:r>
              <a:rPr lang="en-US" dirty="0"/>
              <a:t>Narrative reviews</a:t>
            </a:r>
          </a:p>
          <a:p>
            <a:pPr lvl="1"/>
            <a:r>
              <a:rPr lang="en-US" dirty="0"/>
              <a:t>Systematic reviews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8A739841-5142-FA28-FDF1-7EA5275F6E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636152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Why the need for systematic reviews?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Summarize the literature on a certain topic</a:t>
            </a:r>
          </a:p>
          <a:p>
            <a:r>
              <a:rPr lang="en-US" dirty="0"/>
              <a:t>Understand where the science currently is in a certain topic</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719429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0168-A36F-6905-6171-E9D9B4263AA4}"/>
              </a:ext>
            </a:extLst>
          </p:cNvPr>
          <p:cNvSpPr>
            <a:spLocks noGrp="1"/>
          </p:cNvSpPr>
          <p:nvPr>
            <p:ph type="title"/>
          </p:nvPr>
        </p:nvSpPr>
        <p:spPr/>
        <p:txBody>
          <a:bodyPr/>
          <a:lstStyle/>
          <a:p>
            <a:r>
              <a:rPr lang="en-US" b="1" dirty="0">
                <a:latin typeface="Tw Cen MT" panose="020B0602020104020603" pitchFamily="34" charset="0"/>
              </a:rPr>
              <a:t>What is a systematic review?</a:t>
            </a:r>
          </a:p>
        </p:txBody>
      </p:sp>
      <p:sp>
        <p:nvSpPr>
          <p:cNvPr id="3" name="Content Placeholder 2">
            <a:extLst>
              <a:ext uri="{FF2B5EF4-FFF2-40B4-BE49-F238E27FC236}">
                <a16:creationId xmlns:a16="http://schemas.microsoft.com/office/drawing/2014/main" id="{9B32AE58-0C55-0F8F-204B-19127CCEFF95}"/>
              </a:ext>
            </a:extLst>
          </p:cNvPr>
          <p:cNvSpPr>
            <a:spLocks noGrp="1"/>
          </p:cNvSpPr>
          <p:nvPr>
            <p:ph idx="1"/>
          </p:nvPr>
        </p:nvSpPr>
        <p:spPr>
          <a:xfrm>
            <a:off x="838199" y="1825625"/>
            <a:ext cx="11110877" cy="4351338"/>
          </a:xfrm>
        </p:spPr>
        <p:txBody>
          <a:bodyPr>
            <a:normAutofit/>
          </a:bodyPr>
          <a:lstStyle/>
          <a:p>
            <a:pPr marL="0" indent="0">
              <a:buNone/>
            </a:pPr>
            <a:endParaRPr lang="en-US" sz="3200" dirty="0"/>
          </a:p>
          <a:p>
            <a:pPr marL="0" indent="0" algn="ctr">
              <a:buNone/>
            </a:pPr>
            <a:r>
              <a:rPr lang="en-US" sz="3200" dirty="0"/>
              <a:t>“A review of a clearly formulated question that uses systematic and explicit methods to identify, select, and critically appraise relevant research, and to collect and analyze data from the studies that are included in the review”</a:t>
            </a:r>
          </a:p>
        </p:txBody>
      </p:sp>
      <p:sp>
        <p:nvSpPr>
          <p:cNvPr id="5" name="TextBox 4">
            <a:extLst>
              <a:ext uri="{FF2B5EF4-FFF2-40B4-BE49-F238E27FC236}">
                <a16:creationId xmlns:a16="http://schemas.microsoft.com/office/drawing/2014/main" id="{2A2985DC-908D-096A-2F44-6CFFAF99B2D5}"/>
              </a:ext>
            </a:extLst>
          </p:cNvPr>
          <p:cNvSpPr txBox="1"/>
          <p:nvPr/>
        </p:nvSpPr>
        <p:spPr>
          <a:xfrm>
            <a:off x="2806796" y="6621865"/>
            <a:ext cx="6094854" cy="215444"/>
          </a:xfrm>
          <a:prstGeom prst="rect">
            <a:avLst/>
          </a:prstGeom>
          <a:noFill/>
        </p:spPr>
        <p:txBody>
          <a:bodyPr wrap="square">
            <a:spAutoFit/>
          </a:bodyPr>
          <a:lstStyle/>
          <a:p>
            <a:pPr algn="ctr"/>
            <a:r>
              <a:rPr lang="en-US" sz="800" dirty="0"/>
              <a:t>Higgins </a:t>
            </a:r>
            <a:r>
              <a:rPr lang="en-US" sz="800" dirty="0" err="1"/>
              <a:t>JaG</a:t>
            </a:r>
            <a:r>
              <a:rPr lang="en-US" sz="800" dirty="0"/>
              <a:t> S. Cochrane Handbook for Systematic Reviews of Interventions. In: Library T.C., ed. Chichester. UK: John Wiley &amp; Sons, Ltd.; 2006.</a:t>
            </a:r>
          </a:p>
        </p:txBody>
      </p:sp>
      <p:pic>
        <p:nvPicPr>
          <p:cNvPr id="6" name="Picture 5" descr="A picture containing text, sign, room, gambling house&#10;&#10;Description automatically generated">
            <a:extLst>
              <a:ext uri="{FF2B5EF4-FFF2-40B4-BE49-F238E27FC236}">
                <a16:creationId xmlns:a16="http://schemas.microsoft.com/office/drawing/2014/main" id="{B1932D4B-03B8-C541-EE38-0A4114C54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160098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Systematic reviews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Start with a research question (PICOT)</a:t>
            </a:r>
          </a:p>
          <a:p>
            <a:r>
              <a:rPr lang="en-US" dirty="0"/>
              <a:t>The research questions guides the search strategy</a:t>
            </a:r>
          </a:p>
          <a:p>
            <a:r>
              <a:rPr lang="en-US" dirty="0"/>
              <a:t>Screen the papers and apply inclusion/exclusion criteria</a:t>
            </a:r>
          </a:p>
          <a:p>
            <a:r>
              <a:rPr lang="en-US" dirty="0"/>
              <a:t>Appraise the included papers based on tools (e.g., ROB 2, ROBIN-E, ROBIN-I, STROBE, CASP, etc.)</a:t>
            </a:r>
          </a:p>
          <a:p>
            <a:r>
              <a:rPr lang="en-US" dirty="0"/>
              <a:t>Report based on (PRISMA: Preferred Reporting Items for Systematic reviews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0472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F6CD-8239-E464-5F0D-872B453700B3}"/>
              </a:ext>
            </a:extLst>
          </p:cNvPr>
          <p:cNvSpPr>
            <a:spLocks noGrp="1"/>
          </p:cNvSpPr>
          <p:nvPr>
            <p:ph type="title"/>
          </p:nvPr>
        </p:nvSpPr>
        <p:spPr/>
        <p:txBody>
          <a:bodyPr/>
          <a:lstStyle/>
          <a:p>
            <a:r>
              <a:rPr lang="en-US" b="1" dirty="0">
                <a:latin typeface="Tw Cen MT" panose="020B0602020104020603" pitchFamily="34" charset="0"/>
              </a:rPr>
              <a:t>Systematic vs. narrative reviews</a:t>
            </a:r>
          </a:p>
        </p:txBody>
      </p:sp>
      <p:sp>
        <p:nvSpPr>
          <p:cNvPr id="3" name="Content Placeholder 2">
            <a:extLst>
              <a:ext uri="{FF2B5EF4-FFF2-40B4-BE49-F238E27FC236}">
                <a16:creationId xmlns:a16="http://schemas.microsoft.com/office/drawing/2014/main" id="{F206C86B-1212-F7D9-8275-8E282531B0D2}"/>
              </a:ext>
            </a:extLst>
          </p:cNvPr>
          <p:cNvSpPr>
            <a:spLocks noGrp="1"/>
          </p:cNvSpPr>
          <p:nvPr>
            <p:ph idx="1"/>
          </p:nvPr>
        </p:nvSpPr>
        <p:spPr/>
        <p:txBody>
          <a:bodyPr/>
          <a:lstStyle/>
          <a:p>
            <a:r>
              <a:rPr lang="en-US" dirty="0"/>
              <a:t>Systematic reviews is transparent about:</a:t>
            </a:r>
          </a:p>
          <a:p>
            <a:pPr lvl="1"/>
            <a:r>
              <a:rPr lang="en-US" dirty="0"/>
              <a:t>Research question</a:t>
            </a:r>
          </a:p>
          <a:p>
            <a:pPr lvl="1"/>
            <a:r>
              <a:rPr lang="en-US" dirty="0"/>
              <a:t>Literature search strategy</a:t>
            </a:r>
          </a:p>
          <a:p>
            <a:pPr lvl="1"/>
            <a:r>
              <a:rPr lang="en-US" dirty="0"/>
              <a:t>Inclusion and exclusion criteria of studies</a:t>
            </a:r>
          </a:p>
          <a:p>
            <a:pPr lvl="1"/>
            <a:r>
              <a:rPr lang="en-US" dirty="0"/>
              <a:t>What is extracted from studies</a:t>
            </a:r>
          </a:p>
          <a:p>
            <a:pPr lvl="1"/>
            <a:r>
              <a:rPr lang="en-US" dirty="0"/>
              <a:t>How studies are appraised</a:t>
            </a:r>
          </a:p>
          <a:p>
            <a:pPr lvl="1"/>
            <a:r>
              <a:rPr lang="en-US" dirty="0"/>
              <a:t>How authors of systematic review reached a conclusion</a:t>
            </a:r>
          </a:p>
        </p:txBody>
      </p:sp>
      <p:pic>
        <p:nvPicPr>
          <p:cNvPr id="4" name="Picture 3" descr="A picture containing text, sign, room, gambling house&#10;&#10;Description automatically generated">
            <a:extLst>
              <a:ext uri="{FF2B5EF4-FFF2-40B4-BE49-F238E27FC236}">
                <a16:creationId xmlns:a16="http://schemas.microsoft.com/office/drawing/2014/main" id="{08902E90-0EFC-3D44-A008-7FB0BEF7F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61169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B05F-B94C-C37B-5754-0273E87DAE8B}"/>
              </a:ext>
            </a:extLst>
          </p:cNvPr>
          <p:cNvSpPr>
            <a:spLocks noGrp="1"/>
          </p:cNvSpPr>
          <p:nvPr>
            <p:ph type="title"/>
          </p:nvPr>
        </p:nvSpPr>
        <p:spPr/>
        <p:txBody>
          <a:bodyPr/>
          <a:lstStyle/>
          <a:p>
            <a:r>
              <a:rPr lang="en-US" b="1" dirty="0">
                <a:latin typeface="Tw Cen MT" panose="020B0602020104020603" pitchFamily="34" charset="0"/>
              </a:rPr>
              <a:t>Cochrane collaboration</a:t>
            </a:r>
          </a:p>
        </p:txBody>
      </p:sp>
      <p:sp>
        <p:nvSpPr>
          <p:cNvPr id="3" name="Content Placeholder 2">
            <a:extLst>
              <a:ext uri="{FF2B5EF4-FFF2-40B4-BE49-F238E27FC236}">
                <a16:creationId xmlns:a16="http://schemas.microsoft.com/office/drawing/2014/main" id="{E6041CAC-615D-5DC4-6B2B-35A0A2F08E9D}"/>
              </a:ext>
            </a:extLst>
          </p:cNvPr>
          <p:cNvSpPr>
            <a:spLocks noGrp="1"/>
          </p:cNvSpPr>
          <p:nvPr>
            <p:ph idx="1"/>
          </p:nvPr>
        </p:nvSpPr>
        <p:spPr/>
        <p:txBody>
          <a:bodyPr/>
          <a:lstStyle/>
          <a:p>
            <a:r>
              <a:rPr lang="en-US" dirty="0"/>
              <a:t>After British epidemiologist: Archie Cochrane</a:t>
            </a:r>
          </a:p>
          <a:p>
            <a:r>
              <a:rPr lang="en-US" dirty="0"/>
              <a:t>Non-profit organization</a:t>
            </a:r>
          </a:p>
          <a:p>
            <a:r>
              <a:rPr lang="en-US" dirty="0"/>
              <a:t>Up-to-date health information</a:t>
            </a:r>
          </a:p>
          <a:p>
            <a:r>
              <a:rPr lang="en-US" dirty="0"/>
              <a:t>Cochrane database of systematic reviews (part of</a:t>
            </a:r>
          </a:p>
          <a:p>
            <a:pPr marL="0" indent="0">
              <a:buNone/>
            </a:pPr>
            <a:r>
              <a:rPr lang="en-US" dirty="0"/>
              <a:t>Cochrane Library)</a:t>
            </a:r>
          </a:p>
          <a:p>
            <a:endParaRPr lang="en-US" dirty="0"/>
          </a:p>
        </p:txBody>
      </p:sp>
      <p:pic>
        <p:nvPicPr>
          <p:cNvPr id="5" name="Picture 4">
            <a:extLst>
              <a:ext uri="{FF2B5EF4-FFF2-40B4-BE49-F238E27FC236}">
                <a16:creationId xmlns:a16="http://schemas.microsoft.com/office/drawing/2014/main" id="{8F72CC7D-9DE9-8FDE-B383-98C0D0A30EA9}"/>
              </a:ext>
            </a:extLst>
          </p:cNvPr>
          <p:cNvPicPr>
            <a:picLocks noChangeAspect="1"/>
          </p:cNvPicPr>
          <p:nvPr/>
        </p:nvPicPr>
        <p:blipFill rotWithShape="1">
          <a:blip r:embed="rId2"/>
          <a:srcRect l="16539" t="32782" r="56059" b="22907"/>
          <a:stretch/>
        </p:blipFill>
        <p:spPr>
          <a:xfrm>
            <a:off x="9227304" y="1270801"/>
            <a:ext cx="2011680" cy="2168687"/>
          </a:xfrm>
          <a:prstGeom prst="rect">
            <a:avLst/>
          </a:prstGeom>
        </p:spPr>
      </p:pic>
      <p:sp>
        <p:nvSpPr>
          <p:cNvPr id="7" name="TextBox 6">
            <a:extLst>
              <a:ext uri="{FF2B5EF4-FFF2-40B4-BE49-F238E27FC236}">
                <a16:creationId xmlns:a16="http://schemas.microsoft.com/office/drawing/2014/main" id="{1C740DD6-17E9-30AF-B3E4-C17624D23853}"/>
              </a:ext>
            </a:extLst>
          </p:cNvPr>
          <p:cNvSpPr txBox="1"/>
          <p:nvPr/>
        </p:nvSpPr>
        <p:spPr>
          <a:xfrm>
            <a:off x="7185717" y="3465476"/>
            <a:ext cx="6094854" cy="215444"/>
          </a:xfrm>
          <a:prstGeom prst="rect">
            <a:avLst/>
          </a:prstGeom>
          <a:noFill/>
        </p:spPr>
        <p:txBody>
          <a:bodyPr wrap="square">
            <a:spAutoFit/>
          </a:bodyPr>
          <a:lstStyle/>
          <a:p>
            <a:pPr algn="ctr"/>
            <a:r>
              <a:rPr lang="en-US" sz="800" b="0" i="0" dirty="0">
                <a:solidFill>
                  <a:srgbClr val="333333"/>
                </a:solidFill>
                <a:effectLst/>
                <a:latin typeface="Source Sans Pro" panose="020B0503030403020204" pitchFamily="34" charset="0"/>
              </a:rPr>
              <a:t>Cardiff University Library, Cochrane Archive, University Hospital </a:t>
            </a:r>
            <a:r>
              <a:rPr lang="en-US" sz="800" b="0" i="0" dirty="0" err="1">
                <a:solidFill>
                  <a:srgbClr val="333333"/>
                </a:solidFill>
                <a:effectLst/>
                <a:latin typeface="Source Sans Pro" panose="020B0503030403020204" pitchFamily="34" charset="0"/>
              </a:rPr>
              <a:t>Llandough</a:t>
            </a:r>
            <a:endParaRPr lang="en-US" sz="800" dirty="0"/>
          </a:p>
        </p:txBody>
      </p:sp>
      <p:pic>
        <p:nvPicPr>
          <p:cNvPr id="9" name="Picture 8">
            <a:extLst>
              <a:ext uri="{FF2B5EF4-FFF2-40B4-BE49-F238E27FC236}">
                <a16:creationId xmlns:a16="http://schemas.microsoft.com/office/drawing/2014/main" id="{0D33A894-8D44-98D4-40CA-6A31CBEADEF3}"/>
              </a:ext>
            </a:extLst>
          </p:cNvPr>
          <p:cNvPicPr>
            <a:picLocks noChangeAspect="1"/>
          </p:cNvPicPr>
          <p:nvPr/>
        </p:nvPicPr>
        <p:blipFill rotWithShape="1">
          <a:blip r:embed="rId3"/>
          <a:srcRect l="-1" t="6516" r="588" b="5324"/>
          <a:stretch/>
        </p:blipFill>
        <p:spPr>
          <a:xfrm>
            <a:off x="7437005" y="4001294"/>
            <a:ext cx="4297680" cy="2540797"/>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EC551491-1272-3BA3-061C-4513B53058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86669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FBF1-DC4E-43F5-EA83-7AE4467A825E}"/>
              </a:ext>
            </a:extLst>
          </p:cNvPr>
          <p:cNvSpPr>
            <a:spLocks noGrp="1"/>
          </p:cNvSpPr>
          <p:nvPr>
            <p:ph type="title"/>
          </p:nvPr>
        </p:nvSpPr>
        <p:spPr/>
        <p:txBody>
          <a:bodyPr/>
          <a:lstStyle/>
          <a:p>
            <a:r>
              <a:rPr lang="en-US" b="1" dirty="0">
                <a:latin typeface="Tw Cen MT" panose="020B0602020104020603" pitchFamily="34" charset="0"/>
              </a:rPr>
              <a:t>Cochrane Oral Health Group</a:t>
            </a:r>
            <a:endParaRPr lang="en-US" dirty="0"/>
          </a:p>
        </p:txBody>
      </p:sp>
      <p:pic>
        <p:nvPicPr>
          <p:cNvPr id="5" name="Picture 4">
            <a:extLst>
              <a:ext uri="{FF2B5EF4-FFF2-40B4-BE49-F238E27FC236}">
                <a16:creationId xmlns:a16="http://schemas.microsoft.com/office/drawing/2014/main" id="{FB81CE43-44F4-8DA2-B804-A877575BE45F}"/>
              </a:ext>
            </a:extLst>
          </p:cNvPr>
          <p:cNvPicPr>
            <a:picLocks noChangeAspect="1"/>
          </p:cNvPicPr>
          <p:nvPr/>
        </p:nvPicPr>
        <p:blipFill rotWithShape="1">
          <a:blip r:embed="rId2"/>
          <a:srcRect t="7118" b="5324"/>
          <a:stretch/>
        </p:blipFill>
        <p:spPr>
          <a:xfrm>
            <a:off x="1557516" y="1478172"/>
            <a:ext cx="8869680" cy="5177424"/>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A2A3913B-566A-017A-1545-71A51FF70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600715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63A6-EEA9-B918-C410-8EDE074689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8DD24F-8BCB-7AE8-8D53-5BCE8109AD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0EBF52-51A4-3AD8-E743-02139DB92179}"/>
              </a:ext>
            </a:extLst>
          </p:cNvPr>
          <p:cNvPicPr>
            <a:picLocks noChangeAspect="1"/>
          </p:cNvPicPr>
          <p:nvPr/>
        </p:nvPicPr>
        <p:blipFill rotWithShape="1">
          <a:blip r:embed="rId2"/>
          <a:srcRect l="31309" t="8020" r="18565" b="5324"/>
          <a:stretch/>
        </p:blipFill>
        <p:spPr>
          <a:xfrm>
            <a:off x="3994484" y="550014"/>
            <a:ext cx="5156392" cy="5942861"/>
          </a:xfrm>
          <a:prstGeom prst="rect">
            <a:avLst/>
          </a:prstGeom>
        </p:spPr>
      </p:pic>
      <p:sp>
        <p:nvSpPr>
          <p:cNvPr id="7" name="TextBox 6">
            <a:extLst>
              <a:ext uri="{FF2B5EF4-FFF2-40B4-BE49-F238E27FC236}">
                <a16:creationId xmlns:a16="http://schemas.microsoft.com/office/drawing/2014/main" id="{E2C7414D-653C-FBF9-A07A-97534FCB9E02}"/>
              </a:ext>
            </a:extLst>
          </p:cNvPr>
          <p:cNvSpPr txBox="1"/>
          <p:nvPr/>
        </p:nvSpPr>
        <p:spPr>
          <a:xfrm>
            <a:off x="2614290" y="6627812"/>
            <a:ext cx="6094854" cy="215444"/>
          </a:xfrm>
          <a:prstGeom prst="rect">
            <a:avLst/>
          </a:prstGeom>
          <a:noFill/>
        </p:spPr>
        <p:txBody>
          <a:bodyPr wrap="square">
            <a:spAutoFit/>
          </a:bodyPr>
          <a:lstStyle/>
          <a:p>
            <a:pPr algn="ctr"/>
            <a:r>
              <a:rPr lang="en-US" sz="800" dirty="0"/>
              <a:t>https://oralhealth.cochrane.org/oral-health-evidence</a:t>
            </a:r>
          </a:p>
        </p:txBody>
      </p:sp>
      <p:pic>
        <p:nvPicPr>
          <p:cNvPr id="8" name="Picture 7" descr="A picture containing text, sign, room, gambling house&#10;&#10;Description automatically generated">
            <a:extLst>
              <a:ext uri="{FF2B5EF4-FFF2-40B4-BE49-F238E27FC236}">
                <a16:creationId xmlns:a16="http://schemas.microsoft.com/office/drawing/2014/main" id="{A160AC56-8CE6-4BA4-9499-3101D2298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72127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564C-1FAF-CC7B-6B54-6FA8C3E2219F}"/>
              </a:ext>
            </a:extLst>
          </p:cNvPr>
          <p:cNvSpPr>
            <a:spLocks noGrp="1"/>
          </p:cNvSpPr>
          <p:nvPr>
            <p:ph type="title"/>
          </p:nvPr>
        </p:nvSpPr>
        <p:spPr/>
        <p:txBody>
          <a:bodyPr/>
          <a:lstStyle/>
          <a:p>
            <a:r>
              <a:rPr lang="en-US" b="1" dirty="0">
                <a:latin typeface="Tw Cen MT" panose="020B0602020104020603" pitchFamily="34" charset="0"/>
              </a:rPr>
              <a:t>The goal is to correctly estimate</a:t>
            </a:r>
          </a:p>
        </p:txBody>
      </p:sp>
      <p:sp>
        <p:nvSpPr>
          <p:cNvPr id="3" name="Content Placeholder 2">
            <a:extLst>
              <a:ext uri="{FF2B5EF4-FFF2-40B4-BE49-F238E27FC236}">
                <a16:creationId xmlns:a16="http://schemas.microsoft.com/office/drawing/2014/main" id="{DEB88E91-3FA2-CA60-763D-8666AA218CDF}"/>
              </a:ext>
            </a:extLst>
          </p:cNvPr>
          <p:cNvSpPr>
            <a:spLocks noGrp="1"/>
          </p:cNvSpPr>
          <p:nvPr>
            <p:ph idx="1"/>
          </p:nvPr>
        </p:nvSpPr>
        <p:spPr/>
        <p:txBody>
          <a:bodyPr>
            <a:normAutofit fontScale="85000" lnSpcReduction="20000"/>
          </a:bodyPr>
          <a:lstStyle/>
          <a:p>
            <a:r>
              <a:rPr lang="en-US" sz="2800" b="1" dirty="0">
                <a:solidFill>
                  <a:srgbClr val="D76D6F"/>
                </a:solidFill>
              </a:rPr>
              <a:t>For descriptive task</a:t>
            </a:r>
          </a:p>
          <a:p>
            <a:pPr lvl="1"/>
            <a:r>
              <a:rPr lang="en-US" b="1" dirty="0"/>
              <a:t>Measure of disease occurrence:</a:t>
            </a:r>
          </a:p>
          <a:p>
            <a:pPr lvl="2"/>
            <a:r>
              <a:rPr lang="en-US" b="1" dirty="0"/>
              <a:t>Prevalence</a:t>
            </a:r>
          </a:p>
          <a:p>
            <a:pPr lvl="2"/>
            <a:r>
              <a:rPr lang="en-US" b="1" dirty="0"/>
              <a:t>Incidence</a:t>
            </a:r>
          </a:p>
          <a:p>
            <a:r>
              <a:rPr lang="en-US" sz="2800" b="1" dirty="0">
                <a:solidFill>
                  <a:srgbClr val="D76D6F"/>
                </a:solidFill>
              </a:rPr>
              <a:t>For a predictive task</a:t>
            </a:r>
          </a:p>
          <a:p>
            <a:pPr lvl="1"/>
            <a:r>
              <a:rPr lang="en-US" b="1" dirty="0"/>
              <a:t>Mean squared error </a:t>
            </a:r>
          </a:p>
          <a:p>
            <a:pPr lvl="1"/>
            <a:r>
              <a:rPr lang="en-US" b="1" dirty="0"/>
              <a:t>Root mean squared error</a:t>
            </a:r>
          </a:p>
          <a:p>
            <a:pPr lvl="1"/>
            <a:r>
              <a:rPr lang="en-US" b="1" dirty="0"/>
              <a:t>Sensitivity</a:t>
            </a:r>
          </a:p>
          <a:p>
            <a:pPr lvl="1"/>
            <a:r>
              <a:rPr lang="en-US" b="1" dirty="0"/>
              <a:t>Specificity</a:t>
            </a:r>
          </a:p>
          <a:p>
            <a:pPr lvl="1"/>
            <a:r>
              <a:rPr lang="en-US" b="1" dirty="0"/>
              <a:t>Predictive value (positive or negative)</a:t>
            </a:r>
          </a:p>
          <a:p>
            <a:pPr lvl="1"/>
            <a:r>
              <a:rPr lang="en-US" b="1" dirty="0"/>
              <a:t>Area under the curve (ROC)</a:t>
            </a:r>
          </a:p>
          <a:p>
            <a:r>
              <a:rPr lang="en-US" sz="2800" b="1" dirty="0">
                <a:solidFill>
                  <a:srgbClr val="D76D6F"/>
                </a:solidFill>
              </a:rPr>
              <a:t>For a causal task</a:t>
            </a:r>
          </a:p>
          <a:p>
            <a:pPr lvl="1"/>
            <a:r>
              <a:rPr lang="en-US" b="1" dirty="0"/>
              <a:t>Measures of disease association:</a:t>
            </a:r>
          </a:p>
          <a:p>
            <a:pPr lvl="2"/>
            <a:r>
              <a:rPr lang="en-US" b="1" dirty="0"/>
              <a:t>Difference scale (risk difference, rate difference, time difference, etc.)</a:t>
            </a:r>
          </a:p>
          <a:p>
            <a:pPr lvl="2"/>
            <a:r>
              <a:rPr lang="en-US" b="1" dirty="0"/>
              <a:t>Ratio scale (risk ratio, rate ratio, odds ratio, time ratio, etc.)</a:t>
            </a:r>
          </a:p>
          <a:p>
            <a:pPr lvl="2"/>
            <a:endParaRPr lang="en-US" b="1" dirty="0">
              <a:solidFill>
                <a:srgbClr val="D76D6F"/>
              </a:solidFill>
            </a:endParaRP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225C5EAC-1388-9E41-1177-3DFADC342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27150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E4CE-7C5F-92CA-C404-E51BAD4E39D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6861995-E647-270D-BEAE-D6CCCC724AC4}"/>
              </a:ext>
            </a:extLst>
          </p:cNvPr>
          <p:cNvPicPr>
            <a:picLocks noChangeAspect="1"/>
          </p:cNvPicPr>
          <p:nvPr/>
        </p:nvPicPr>
        <p:blipFill rotWithShape="1">
          <a:blip r:embed="rId2"/>
          <a:srcRect t="3908" r="721" b="5324"/>
          <a:stretch/>
        </p:blipFill>
        <p:spPr>
          <a:xfrm>
            <a:off x="381857" y="268132"/>
            <a:ext cx="10212805" cy="6224743"/>
          </a:xfrm>
          <a:prstGeom prst="rect">
            <a:avLst/>
          </a:prstGeom>
        </p:spPr>
      </p:pic>
      <p:cxnSp>
        <p:nvCxnSpPr>
          <p:cNvPr id="7" name="Straight Arrow Connector 6">
            <a:extLst>
              <a:ext uri="{FF2B5EF4-FFF2-40B4-BE49-F238E27FC236}">
                <a16:creationId xmlns:a16="http://schemas.microsoft.com/office/drawing/2014/main" id="{C8B3A346-355E-0457-D676-4B49C1BF07B1}"/>
              </a:ext>
            </a:extLst>
          </p:cNvPr>
          <p:cNvCxnSpPr>
            <a:cxnSpLocks/>
          </p:cNvCxnSpPr>
          <p:nvPr/>
        </p:nvCxnSpPr>
        <p:spPr>
          <a:xfrm flipH="1">
            <a:off x="9666514" y="3678225"/>
            <a:ext cx="15429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sign, room, gambling house&#10;&#10;Description automatically generated">
            <a:extLst>
              <a:ext uri="{FF2B5EF4-FFF2-40B4-BE49-F238E27FC236}">
                <a16:creationId xmlns:a16="http://schemas.microsoft.com/office/drawing/2014/main" id="{430E82AC-2D5B-B1E0-FBDF-C0E293371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12383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5E52-0EFB-732E-0BEF-08DDE0BACA9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1451BCD-2244-61E0-5F55-CFAFD299F3A2}"/>
              </a:ext>
            </a:extLst>
          </p:cNvPr>
          <p:cNvPicPr>
            <a:picLocks noChangeAspect="1"/>
          </p:cNvPicPr>
          <p:nvPr/>
        </p:nvPicPr>
        <p:blipFill rotWithShape="1">
          <a:blip r:embed="rId2"/>
          <a:srcRect l="9120" t="7318" r="1189" b="16191"/>
          <a:stretch/>
        </p:blipFill>
        <p:spPr>
          <a:xfrm>
            <a:off x="929640" y="697285"/>
            <a:ext cx="10332720" cy="5874719"/>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99FD79D-8620-ED58-01D9-7A07BEA32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605868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BC5F-3C76-ACF0-4D88-1180C1F260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3FF52-C44E-CE19-6115-C64738C847E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F6C52B7-6961-2282-90FD-41E7ADA0E8F1}"/>
              </a:ext>
            </a:extLst>
          </p:cNvPr>
          <p:cNvPicPr>
            <a:picLocks noChangeAspect="1"/>
          </p:cNvPicPr>
          <p:nvPr/>
        </p:nvPicPr>
        <p:blipFill rotWithShape="1">
          <a:blip r:embed="rId2"/>
          <a:srcRect l="23220" t="25564" r="27456" b="44661"/>
          <a:stretch/>
        </p:blipFill>
        <p:spPr>
          <a:xfrm>
            <a:off x="1386840" y="1533850"/>
            <a:ext cx="9418320" cy="3790299"/>
          </a:xfrm>
          <a:prstGeom prst="rect">
            <a:avLst/>
          </a:prstGeom>
        </p:spPr>
      </p:pic>
      <p:pic>
        <p:nvPicPr>
          <p:cNvPr id="8" name="Picture 7" descr="A picture containing text, sign, room, gambling house&#10;&#10;Description automatically generated">
            <a:extLst>
              <a:ext uri="{FF2B5EF4-FFF2-40B4-BE49-F238E27FC236}">
                <a16:creationId xmlns:a16="http://schemas.microsoft.com/office/drawing/2014/main" id="{4AF47CB1-C74C-59B5-1700-5104CB4BA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39980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CEF9-CD4F-FA19-4750-BCEE627CD454}"/>
              </a:ext>
            </a:extLst>
          </p:cNvPr>
          <p:cNvSpPr>
            <a:spLocks noGrp="1"/>
          </p:cNvSpPr>
          <p:nvPr>
            <p:ph type="title"/>
          </p:nvPr>
        </p:nvSpPr>
        <p:spPr/>
        <p:txBody>
          <a:bodyPr/>
          <a:lstStyle/>
          <a:p>
            <a:r>
              <a:rPr lang="en-US" b="1" dirty="0">
                <a:latin typeface="Tw Cen MT" panose="020B0602020104020603" pitchFamily="34" charset="0"/>
              </a:rPr>
              <a:t>Conducting a systematic review</a:t>
            </a:r>
          </a:p>
        </p:txBody>
      </p:sp>
      <p:sp>
        <p:nvSpPr>
          <p:cNvPr id="3" name="Content Placeholder 2">
            <a:extLst>
              <a:ext uri="{FF2B5EF4-FFF2-40B4-BE49-F238E27FC236}">
                <a16:creationId xmlns:a16="http://schemas.microsoft.com/office/drawing/2014/main" id="{1503F5D5-BC88-C726-A080-263DFB7AAE5D}"/>
              </a:ext>
            </a:extLst>
          </p:cNvPr>
          <p:cNvSpPr>
            <a:spLocks noGrp="1"/>
          </p:cNvSpPr>
          <p:nvPr>
            <p:ph idx="1"/>
          </p:nvPr>
        </p:nvSpPr>
        <p:spPr/>
        <p:txBody>
          <a:bodyPr/>
          <a:lstStyle/>
          <a:p>
            <a:pPr marL="514350" indent="-514350">
              <a:buFont typeface="+mj-lt"/>
              <a:buAutoNum type="arabicPeriod"/>
            </a:pPr>
            <a:r>
              <a:rPr lang="en-US" dirty="0"/>
              <a:t>Formulate a research question using PICOT</a:t>
            </a:r>
          </a:p>
          <a:p>
            <a:pPr marL="514350" indent="-514350">
              <a:buFont typeface="+mj-lt"/>
              <a:buAutoNum type="arabicPeriod"/>
            </a:pPr>
            <a:r>
              <a:rPr lang="en-US" dirty="0"/>
              <a:t>Decide on inclusion and exclusion criteria of studies</a:t>
            </a:r>
          </a:p>
          <a:p>
            <a:pPr marL="514350" indent="-514350">
              <a:buFont typeface="+mj-lt"/>
              <a:buAutoNum type="arabicPeriod"/>
            </a:pPr>
            <a:r>
              <a:rPr lang="en-US" dirty="0"/>
              <a:t>Build a search strategy using PICOT</a:t>
            </a:r>
          </a:p>
          <a:p>
            <a:pPr marL="514350" indent="-514350">
              <a:buFont typeface="+mj-lt"/>
              <a:buAutoNum type="arabicPeriod"/>
            </a:pPr>
            <a:r>
              <a:rPr lang="en-US" dirty="0"/>
              <a:t>Data collection/extraction</a:t>
            </a:r>
          </a:p>
          <a:p>
            <a:pPr marL="514350" indent="-514350">
              <a:buFont typeface="+mj-lt"/>
              <a:buAutoNum type="arabicPeriod"/>
            </a:pPr>
            <a:r>
              <a:rPr lang="en-US" dirty="0"/>
              <a:t>Assess the included studies based on objective criteria</a:t>
            </a:r>
          </a:p>
          <a:p>
            <a:pPr marL="514350" indent="-514350">
              <a:buFont typeface="+mj-lt"/>
              <a:buAutoNum type="arabicPeriod"/>
            </a:pPr>
            <a:r>
              <a:rPr lang="en-US" dirty="0"/>
              <a:t>Conclude</a:t>
            </a:r>
          </a:p>
        </p:txBody>
      </p:sp>
      <p:pic>
        <p:nvPicPr>
          <p:cNvPr id="4" name="Picture 3" descr="A picture containing text, sign, room, gambling house&#10;&#10;Description automatically generated">
            <a:extLst>
              <a:ext uri="{FF2B5EF4-FFF2-40B4-BE49-F238E27FC236}">
                <a16:creationId xmlns:a16="http://schemas.microsoft.com/office/drawing/2014/main" id="{77182F59-8066-0F20-CC98-C44F6B376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426166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B3AE-2A51-0E6F-FEBA-BA6120967E61}"/>
              </a:ext>
            </a:extLst>
          </p:cNvPr>
          <p:cNvSpPr>
            <a:spLocks noGrp="1"/>
          </p:cNvSpPr>
          <p:nvPr>
            <p:ph type="title"/>
          </p:nvPr>
        </p:nvSpPr>
        <p:spPr/>
        <p:txBody>
          <a:bodyPr/>
          <a:lstStyle/>
          <a:p>
            <a:r>
              <a:rPr lang="en-US" b="1" dirty="0">
                <a:latin typeface="Tw Cen MT" panose="020B0602020104020603" pitchFamily="34" charset="0"/>
              </a:rPr>
              <a:t>Research question</a:t>
            </a:r>
          </a:p>
        </p:txBody>
      </p:sp>
      <p:sp>
        <p:nvSpPr>
          <p:cNvPr id="3" name="Content Placeholder 2">
            <a:extLst>
              <a:ext uri="{FF2B5EF4-FFF2-40B4-BE49-F238E27FC236}">
                <a16:creationId xmlns:a16="http://schemas.microsoft.com/office/drawing/2014/main" id="{4DDA6879-FA9A-4713-2463-058B67248188}"/>
              </a:ext>
            </a:extLst>
          </p:cNvPr>
          <p:cNvSpPr>
            <a:spLocks noGrp="1"/>
          </p:cNvSpPr>
          <p:nvPr>
            <p:ph idx="1"/>
          </p:nvPr>
        </p:nvSpPr>
        <p:spPr/>
        <p:txBody>
          <a:bodyPr/>
          <a:lstStyle/>
          <a:p>
            <a:r>
              <a:rPr lang="en-US" dirty="0"/>
              <a:t>P: population</a:t>
            </a:r>
          </a:p>
          <a:p>
            <a:r>
              <a:rPr lang="en-US" dirty="0"/>
              <a:t>I: intervention or E: exposure</a:t>
            </a:r>
          </a:p>
          <a:p>
            <a:r>
              <a:rPr lang="en-US" dirty="0"/>
              <a:t>C: comparison</a:t>
            </a:r>
          </a:p>
          <a:p>
            <a:r>
              <a:rPr lang="en-US" dirty="0"/>
              <a:t>O: outcome</a:t>
            </a:r>
          </a:p>
          <a:p>
            <a:r>
              <a:rPr lang="en-US" dirty="0"/>
              <a:t>T: time frame</a:t>
            </a:r>
          </a:p>
        </p:txBody>
      </p:sp>
      <p:pic>
        <p:nvPicPr>
          <p:cNvPr id="4" name="Picture 3" descr="A picture containing text, sign, room, gambling house&#10;&#10;Description automatically generated">
            <a:extLst>
              <a:ext uri="{FF2B5EF4-FFF2-40B4-BE49-F238E27FC236}">
                <a16:creationId xmlns:a16="http://schemas.microsoft.com/office/drawing/2014/main" id="{8D3BA8AB-D949-E204-1B7E-A6844256C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31668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44E9-29C8-88B4-8950-D1B198DE39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A00324-FF9F-B53F-9EA9-A832C38595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F222E2-3F90-8467-0E0A-E7711A2CCFDF}"/>
              </a:ext>
            </a:extLst>
          </p:cNvPr>
          <p:cNvPicPr>
            <a:picLocks noChangeAspect="1"/>
          </p:cNvPicPr>
          <p:nvPr/>
        </p:nvPicPr>
        <p:blipFill rotWithShape="1">
          <a:blip r:embed="rId2"/>
          <a:srcRect l="8919" t="33384" r="32534" b="32531"/>
          <a:stretch/>
        </p:blipFill>
        <p:spPr>
          <a:xfrm>
            <a:off x="1021080" y="1581739"/>
            <a:ext cx="10149840" cy="3939417"/>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ADEF519E-4DE2-6FAC-DD60-759073D44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6983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9FC3F-5E72-11ED-86CF-1A6AA91E62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A0681D-F680-C330-4F72-48D209293E1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89CD7D-6DDF-F968-9614-0F66CF277688}"/>
              </a:ext>
            </a:extLst>
          </p:cNvPr>
          <p:cNvPicPr>
            <a:picLocks noChangeAspect="1"/>
          </p:cNvPicPr>
          <p:nvPr/>
        </p:nvPicPr>
        <p:blipFill rotWithShape="1">
          <a:blip r:embed="rId2"/>
          <a:srcRect l="21819" t="24652" r="23177" b="20201"/>
          <a:stretch/>
        </p:blipFill>
        <p:spPr>
          <a:xfrm>
            <a:off x="1184366" y="197723"/>
            <a:ext cx="9784080" cy="6539624"/>
          </a:xfrm>
          <a:prstGeom prst="rect">
            <a:avLst/>
          </a:prstGeom>
        </p:spPr>
      </p:pic>
      <p:sp>
        <p:nvSpPr>
          <p:cNvPr id="6" name="Rectangle: Rounded Corners 5">
            <a:extLst>
              <a:ext uri="{FF2B5EF4-FFF2-40B4-BE49-F238E27FC236}">
                <a16:creationId xmlns:a16="http://schemas.microsoft.com/office/drawing/2014/main" id="{E4594B61-005A-542E-1BA0-3352ECEE1C5F}"/>
              </a:ext>
            </a:extLst>
          </p:cNvPr>
          <p:cNvSpPr/>
          <p:nvPr/>
        </p:nvSpPr>
        <p:spPr>
          <a:xfrm>
            <a:off x="1134406" y="3616349"/>
            <a:ext cx="9873228" cy="90752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ign, room, gambling house&#10;&#10;Description automatically generated">
            <a:extLst>
              <a:ext uri="{FF2B5EF4-FFF2-40B4-BE49-F238E27FC236}">
                <a16:creationId xmlns:a16="http://schemas.microsoft.com/office/drawing/2014/main" id="{EF4B6F1A-8924-FBAA-3F8A-F767515AB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203137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57DC-15D0-7AD2-F572-AA0BD3CEE8A3}"/>
              </a:ext>
            </a:extLst>
          </p:cNvPr>
          <p:cNvSpPr>
            <a:spLocks noGrp="1"/>
          </p:cNvSpPr>
          <p:nvPr>
            <p:ph type="title"/>
          </p:nvPr>
        </p:nvSpPr>
        <p:spPr/>
        <p:txBody>
          <a:bodyPr/>
          <a:lstStyle/>
          <a:p>
            <a:r>
              <a:rPr lang="en-US" b="1" dirty="0">
                <a:latin typeface="Tw Cen MT" panose="020B0602020104020603" pitchFamily="34" charset="0"/>
              </a:rPr>
              <a:t>Inclusion and exclusion criteria</a:t>
            </a:r>
          </a:p>
        </p:txBody>
      </p:sp>
      <p:sp>
        <p:nvSpPr>
          <p:cNvPr id="3" name="Content Placeholder 2">
            <a:extLst>
              <a:ext uri="{FF2B5EF4-FFF2-40B4-BE49-F238E27FC236}">
                <a16:creationId xmlns:a16="http://schemas.microsoft.com/office/drawing/2014/main" id="{598DFC96-378B-0A54-98B6-FB4E625F3F8E}"/>
              </a:ext>
            </a:extLst>
          </p:cNvPr>
          <p:cNvSpPr>
            <a:spLocks noGrp="1"/>
          </p:cNvSpPr>
          <p:nvPr>
            <p:ph idx="1"/>
          </p:nvPr>
        </p:nvSpPr>
        <p:spPr/>
        <p:txBody>
          <a:bodyPr/>
          <a:lstStyle/>
          <a:p>
            <a:r>
              <a:rPr lang="en-US" dirty="0"/>
              <a:t>For example:</a:t>
            </a:r>
          </a:p>
          <a:p>
            <a:pPr lvl="1"/>
            <a:r>
              <a:rPr lang="en-US" dirty="0"/>
              <a:t>Age: adults or children or elderly</a:t>
            </a:r>
          </a:p>
          <a:p>
            <a:pPr lvl="1"/>
            <a:r>
              <a:rPr lang="en-US" dirty="0"/>
              <a:t>Language of studies: English</a:t>
            </a:r>
          </a:p>
          <a:p>
            <a:pPr lvl="1"/>
            <a:r>
              <a:rPr lang="en-US" dirty="0"/>
              <a:t>Study design</a:t>
            </a:r>
          </a:p>
          <a:p>
            <a:pPr lvl="1"/>
            <a:r>
              <a:rPr lang="en-US" dirty="0"/>
              <a:t>Certain years</a:t>
            </a:r>
          </a:p>
          <a:p>
            <a:pPr lvl="1"/>
            <a:r>
              <a:rPr lang="en-US" dirty="0"/>
              <a:t>Etc. </a:t>
            </a:r>
          </a:p>
        </p:txBody>
      </p:sp>
      <p:pic>
        <p:nvPicPr>
          <p:cNvPr id="4" name="Picture 3" descr="A picture containing text, sign, room, gambling house&#10;&#10;Description automatically generated">
            <a:extLst>
              <a:ext uri="{FF2B5EF4-FFF2-40B4-BE49-F238E27FC236}">
                <a16:creationId xmlns:a16="http://schemas.microsoft.com/office/drawing/2014/main" id="{723FC9D4-CBE8-D4DB-B154-EE619935A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098567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8575-E3A1-33F1-1816-94E114F944C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EEAA7EC-DA64-4254-AF7D-70575E042A71}"/>
              </a:ext>
            </a:extLst>
          </p:cNvPr>
          <p:cNvPicPr>
            <a:picLocks noGrp="1" noChangeAspect="1"/>
          </p:cNvPicPr>
          <p:nvPr>
            <p:ph idx="1"/>
          </p:nvPr>
        </p:nvPicPr>
        <p:blipFill rotWithShape="1">
          <a:blip r:embed="rId2"/>
          <a:srcRect l="21911" t="36571" r="50702" b="28194"/>
          <a:stretch/>
        </p:blipFill>
        <p:spPr>
          <a:xfrm>
            <a:off x="6366424" y="2458817"/>
            <a:ext cx="4572000" cy="3921358"/>
          </a:xfrm>
        </p:spPr>
      </p:pic>
      <p:pic>
        <p:nvPicPr>
          <p:cNvPr id="7" name="Picture 6">
            <a:extLst>
              <a:ext uri="{FF2B5EF4-FFF2-40B4-BE49-F238E27FC236}">
                <a16:creationId xmlns:a16="http://schemas.microsoft.com/office/drawing/2014/main" id="{68A60201-FF95-13FA-C394-2EFE9A858B10}"/>
              </a:ext>
            </a:extLst>
          </p:cNvPr>
          <p:cNvPicPr>
            <a:picLocks noChangeAspect="1"/>
          </p:cNvPicPr>
          <p:nvPr/>
        </p:nvPicPr>
        <p:blipFill rotWithShape="1">
          <a:blip r:embed="rId3"/>
          <a:srcRect l="49802" t="18746" r="22843" b="44116"/>
          <a:stretch/>
        </p:blipFill>
        <p:spPr>
          <a:xfrm>
            <a:off x="350635" y="172255"/>
            <a:ext cx="4610500" cy="4172865"/>
          </a:xfrm>
          <a:prstGeom prst="rect">
            <a:avLst/>
          </a:prstGeom>
        </p:spPr>
      </p:pic>
      <p:pic>
        <p:nvPicPr>
          <p:cNvPr id="10" name="Picture 9" descr="A picture containing text, sign, room, gambling house&#10;&#10;Description automatically generated">
            <a:extLst>
              <a:ext uri="{FF2B5EF4-FFF2-40B4-BE49-F238E27FC236}">
                <a16:creationId xmlns:a16="http://schemas.microsoft.com/office/drawing/2014/main" id="{795824C6-0465-A338-6CF1-41A0F3B49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798229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D33C-21CA-B71E-8E51-D6E3E4D72A82}"/>
              </a:ext>
            </a:extLst>
          </p:cNvPr>
          <p:cNvSpPr>
            <a:spLocks noGrp="1"/>
          </p:cNvSpPr>
          <p:nvPr>
            <p:ph type="title"/>
          </p:nvPr>
        </p:nvSpPr>
        <p:spPr/>
        <p:txBody>
          <a:bodyPr/>
          <a:lstStyle/>
          <a:p>
            <a:r>
              <a:rPr lang="en-US" b="1" dirty="0">
                <a:latin typeface="Tw Cen MT" panose="020B0602020104020603" pitchFamily="34" charset="0"/>
              </a:rPr>
              <a:t>Search Strategy</a:t>
            </a:r>
          </a:p>
        </p:txBody>
      </p:sp>
      <p:sp>
        <p:nvSpPr>
          <p:cNvPr id="3" name="Content Placeholder 2">
            <a:extLst>
              <a:ext uri="{FF2B5EF4-FFF2-40B4-BE49-F238E27FC236}">
                <a16:creationId xmlns:a16="http://schemas.microsoft.com/office/drawing/2014/main" id="{FA79C853-AED7-C3E3-E03F-9E7574A023D8}"/>
              </a:ext>
            </a:extLst>
          </p:cNvPr>
          <p:cNvSpPr>
            <a:spLocks noGrp="1"/>
          </p:cNvSpPr>
          <p:nvPr>
            <p:ph idx="1"/>
          </p:nvPr>
        </p:nvSpPr>
        <p:spPr/>
        <p:txBody>
          <a:bodyPr>
            <a:normAutofit fontScale="77500" lnSpcReduction="20000"/>
          </a:bodyPr>
          <a:lstStyle/>
          <a:p>
            <a:r>
              <a:rPr lang="en-US" dirty="0"/>
              <a:t>Comprehensive search</a:t>
            </a:r>
          </a:p>
          <a:p>
            <a:r>
              <a:rPr lang="en-US" dirty="0"/>
              <a:t>Using PICOT</a:t>
            </a:r>
          </a:p>
          <a:p>
            <a:r>
              <a:rPr lang="en-US" dirty="0"/>
              <a:t>Identify keywords from the PICT</a:t>
            </a:r>
          </a:p>
          <a:p>
            <a:r>
              <a:rPr lang="en-US" dirty="0"/>
              <a:t>Search electronic databases using keywords with (and, or, not)</a:t>
            </a:r>
          </a:p>
          <a:p>
            <a:pPr lvl="1"/>
            <a:r>
              <a:rPr lang="en-US" dirty="0"/>
              <a:t>MEDLINE (Medical Literature Analysis and Retrieval System)</a:t>
            </a:r>
          </a:p>
          <a:p>
            <a:pPr lvl="1"/>
            <a:r>
              <a:rPr lang="en-US" dirty="0"/>
              <a:t>PUBMED</a:t>
            </a:r>
          </a:p>
          <a:p>
            <a:pPr lvl="1"/>
            <a:r>
              <a:rPr lang="en-US" dirty="0"/>
              <a:t>EMBASE</a:t>
            </a:r>
          </a:p>
          <a:p>
            <a:pPr lvl="1"/>
            <a:r>
              <a:rPr lang="en-US" dirty="0"/>
              <a:t>CINHAL</a:t>
            </a:r>
          </a:p>
          <a:p>
            <a:pPr lvl="1"/>
            <a:r>
              <a:rPr lang="en-US" dirty="0"/>
              <a:t>Cochrane library</a:t>
            </a:r>
          </a:p>
          <a:p>
            <a:pPr lvl="1"/>
            <a:r>
              <a:rPr lang="en-US" dirty="0"/>
              <a:t>Scopus</a:t>
            </a:r>
          </a:p>
          <a:p>
            <a:pPr lvl="1"/>
            <a:r>
              <a:rPr lang="en-US" dirty="0"/>
              <a:t>Trial registries</a:t>
            </a:r>
          </a:p>
          <a:p>
            <a:pPr lvl="1"/>
            <a:r>
              <a:rPr lang="en-US" dirty="0"/>
              <a:t>Etc.</a:t>
            </a:r>
          </a:p>
          <a:p>
            <a:r>
              <a:rPr lang="en-US" dirty="0"/>
              <a:t>Manual search using references of studies (cross-referencing)</a:t>
            </a:r>
          </a:p>
          <a:p>
            <a:r>
              <a:rPr lang="en-US" dirty="0"/>
              <a:t>Screen papers</a:t>
            </a:r>
          </a:p>
        </p:txBody>
      </p:sp>
      <p:pic>
        <p:nvPicPr>
          <p:cNvPr id="4" name="Picture 3" descr="A picture containing text, sign, room, gambling house&#10;&#10;Description automatically generated">
            <a:extLst>
              <a:ext uri="{FF2B5EF4-FFF2-40B4-BE49-F238E27FC236}">
                <a16:creationId xmlns:a16="http://schemas.microsoft.com/office/drawing/2014/main" id="{4CB7A79A-975C-F6C2-55CA-38CA43A8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136187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538B-7FBE-433F-9F35-21A056BFF6DA}"/>
              </a:ext>
            </a:extLst>
          </p:cNvPr>
          <p:cNvSpPr>
            <a:spLocks noGrp="1"/>
          </p:cNvSpPr>
          <p:nvPr>
            <p:ph type="title"/>
          </p:nvPr>
        </p:nvSpPr>
        <p:spPr/>
        <p:txBody>
          <a:bodyPr/>
          <a:lstStyle/>
          <a:p>
            <a:r>
              <a:rPr lang="en-US" b="1" dirty="0">
                <a:latin typeface="Tw Cen MT" panose="020B0602020104020603" pitchFamily="34" charset="0"/>
              </a:rPr>
              <a:t>Descriptive studies</a:t>
            </a:r>
          </a:p>
        </p:txBody>
      </p:sp>
      <p:sp>
        <p:nvSpPr>
          <p:cNvPr id="3" name="Content Placeholder 2">
            <a:extLst>
              <a:ext uri="{FF2B5EF4-FFF2-40B4-BE49-F238E27FC236}">
                <a16:creationId xmlns:a16="http://schemas.microsoft.com/office/drawing/2014/main" id="{75D5932A-01ED-40F2-AC97-1D9B1EC62934}"/>
              </a:ext>
            </a:extLst>
          </p:cNvPr>
          <p:cNvSpPr>
            <a:spLocks noGrp="1"/>
          </p:cNvSpPr>
          <p:nvPr>
            <p:ph idx="1"/>
          </p:nvPr>
        </p:nvSpPr>
        <p:spPr/>
        <p:txBody>
          <a:bodyPr/>
          <a:lstStyle/>
          <a:p>
            <a:r>
              <a:rPr lang="en-US" dirty="0"/>
              <a:t>Selection bias</a:t>
            </a:r>
          </a:p>
          <a:p>
            <a:r>
              <a:rPr lang="en-US" dirty="0"/>
              <a:t>Measurement bias</a:t>
            </a:r>
          </a:p>
          <a:p>
            <a:pPr lvl="1"/>
            <a:r>
              <a:rPr lang="en-US" dirty="0"/>
              <a:t>Misclassification bias (categorical)</a:t>
            </a:r>
          </a:p>
          <a:p>
            <a:pPr lvl="1"/>
            <a:r>
              <a:rPr lang="en-US" dirty="0"/>
              <a:t>Information bias</a:t>
            </a:r>
          </a:p>
        </p:txBody>
      </p:sp>
      <p:pic>
        <p:nvPicPr>
          <p:cNvPr id="4" name="Picture 3" descr="A picture containing text, sign, room, gambling house&#10;&#10;Description automatically generated">
            <a:extLst>
              <a:ext uri="{FF2B5EF4-FFF2-40B4-BE49-F238E27FC236}">
                <a16:creationId xmlns:a16="http://schemas.microsoft.com/office/drawing/2014/main" id="{9DDF47ED-E18A-40B8-B452-D361200B9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7" name="TextBox 6">
            <a:extLst>
              <a:ext uri="{FF2B5EF4-FFF2-40B4-BE49-F238E27FC236}">
                <a16:creationId xmlns:a16="http://schemas.microsoft.com/office/drawing/2014/main" id="{7AC423F0-98FB-44D2-90F7-C775E90EA0E6}"/>
              </a:ext>
            </a:extLst>
          </p:cNvPr>
          <p:cNvSpPr txBox="1"/>
          <p:nvPr/>
        </p:nvSpPr>
        <p:spPr>
          <a:xfrm>
            <a:off x="3048573" y="6492875"/>
            <a:ext cx="6094854" cy="338554"/>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Hernán</a:t>
            </a:r>
            <a:r>
              <a:rPr lang="en-US" sz="800" b="0" i="0" dirty="0">
                <a:solidFill>
                  <a:srgbClr val="222222"/>
                </a:solidFill>
                <a:effectLst/>
                <a:latin typeface="Arial" panose="020B0604020202020204" pitchFamily="34" charset="0"/>
              </a:rPr>
              <a:t> MA, Hsu J, Healy B. A second chance to get causal inference right: a classification of data science tasks. Chance. 2019 Jan 2;32(1):42-9.</a:t>
            </a:r>
            <a:endParaRPr lang="en-US" sz="800" dirty="0"/>
          </a:p>
        </p:txBody>
      </p:sp>
    </p:spTree>
    <p:extLst>
      <p:ext uri="{BB962C8B-B14F-4D97-AF65-F5344CB8AC3E}">
        <p14:creationId xmlns:p14="http://schemas.microsoft.com/office/powerpoint/2010/main" val="269440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CB0B-3510-891A-EE63-4FA6A415A8B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B3FE12E-4DC6-1C2D-6ACF-D51DF8037DD3}"/>
              </a:ext>
            </a:extLst>
          </p:cNvPr>
          <p:cNvPicPr>
            <a:picLocks noChangeAspect="1"/>
          </p:cNvPicPr>
          <p:nvPr/>
        </p:nvPicPr>
        <p:blipFill rotWithShape="1">
          <a:blip r:embed="rId2"/>
          <a:srcRect l="22019" t="53133" r="50847" b="16701"/>
          <a:stretch/>
        </p:blipFill>
        <p:spPr>
          <a:xfrm>
            <a:off x="592416" y="1690688"/>
            <a:ext cx="5029200" cy="3727356"/>
          </a:xfrm>
          <a:prstGeom prst="rect">
            <a:avLst/>
          </a:prstGeom>
        </p:spPr>
      </p:pic>
      <p:pic>
        <p:nvPicPr>
          <p:cNvPr id="6" name="Picture 5">
            <a:extLst>
              <a:ext uri="{FF2B5EF4-FFF2-40B4-BE49-F238E27FC236}">
                <a16:creationId xmlns:a16="http://schemas.microsoft.com/office/drawing/2014/main" id="{13C8794B-A63D-DF97-01A8-7B0C8DD71813}"/>
              </a:ext>
            </a:extLst>
          </p:cNvPr>
          <p:cNvPicPr>
            <a:picLocks noChangeAspect="1"/>
          </p:cNvPicPr>
          <p:nvPr/>
        </p:nvPicPr>
        <p:blipFill rotWithShape="1">
          <a:blip r:embed="rId2"/>
          <a:srcRect l="49822" t="19850" r="23044" b="40882"/>
          <a:stretch/>
        </p:blipFill>
        <p:spPr>
          <a:xfrm>
            <a:off x="6570385" y="1459587"/>
            <a:ext cx="5029200" cy="4852089"/>
          </a:xfrm>
          <a:prstGeom prst="rect">
            <a:avLst/>
          </a:prstGeom>
        </p:spPr>
      </p:pic>
      <p:pic>
        <p:nvPicPr>
          <p:cNvPr id="7" name="Picture 6" descr="A picture containing text, sign, room, gambling house&#10;&#10;Description automatically generated">
            <a:extLst>
              <a:ext uri="{FF2B5EF4-FFF2-40B4-BE49-F238E27FC236}">
                <a16:creationId xmlns:a16="http://schemas.microsoft.com/office/drawing/2014/main" id="{6C3E9C95-A608-0388-2675-B134ECFEA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95582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2060-0602-236A-C9D2-29EABC6900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E33CC-E31C-B2D9-C0D3-848409C655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38DB8C-726B-EAF5-8F4B-80762F32A1EC}"/>
              </a:ext>
            </a:extLst>
          </p:cNvPr>
          <p:cNvPicPr>
            <a:picLocks noChangeAspect="1"/>
          </p:cNvPicPr>
          <p:nvPr/>
        </p:nvPicPr>
        <p:blipFill rotWithShape="1">
          <a:blip r:embed="rId2"/>
          <a:srcRect l="22086" t="33183" r="23311" b="27117"/>
          <a:stretch/>
        </p:blipFill>
        <p:spPr>
          <a:xfrm>
            <a:off x="527955" y="858443"/>
            <a:ext cx="10972800" cy="531852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71CB7F4-5AF9-94BE-267E-5631B774F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282227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18CD-03FA-2F30-9A8F-8FE8229296C9}"/>
              </a:ext>
            </a:extLst>
          </p:cNvPr>
          <p:cNvSpPr>
            <a:spLocks noGrp="1"/>
          </p:cNvSpPr>
          <p:nvPr>
            <p:ph type="title"/>
          </p:nvPr>
        </p:nvSpPr>
        <p:spPr/>
        <p:txBody>
          <a:bodyPr/>
          <a:lstStyle/>
          <a:p>
            <a:endParaRPr lang="en-US"/>
          </a:p>
        </p:txBody>
      </p:sp>
      <p:grpSp>
        <p:nvGrpSpPr>
          <p:cNvPr id="8" name="Group 7">
            <a:extLst>
              <a:ext uri="{FF2B5EF4-FFF2-40B4-BE49-F238E27FC236}">
                <a16:creationId xmlns:a16="http://schemas.microsoft.com/office/drawing/2014/main" id="{FACC7D78-0CB7-912D-F070-3AAD226F0E7C}"/>
              </a:ext>
            </a:extLst>
          </p:cNvPr>
          <p:cNvGrpSpPr>
            <a:grpSpLocks noChangeAspect="1"/>
          </p:cNvGrpSpPr>
          <p:nvPr/>
        </p:nvGrpSpPr>
        <p:grpSpPr>
          <a:xfrm>
            <a:off x="426720" y="1188804"/>
            <a:ext cx="11338560" cy="4802900"/>
            <a:chOff x="1265033" y="1635723"/>
            <a:chExt cx="5617030" cy="2379321"/>
          </a:xfrm>
        </p:grpSpPr>
        <p:pic>
          <p:nvPicPr>
            <p:cNvPr id="5" name="Picture 4">
              <a:extLst>
                <a:ext uri="{FF2B5EF4-FFF2-40B4-BE49-F238E27FC236}">
                  <a16:creationId xmlns:a16="http://schemas.microsoft.com/office/drawing/2014/main" id="{B53FFC48-26F9-E76F-AAF3-33BCDF2495BE}"/>
                </a:ext>
              </a:extLst>
            </p:cNvPr>
            <p:cNvPicPr>
              <a:picLocks noChangeAspect="1"/>
            </p:cNvPicPr>
            <p:nvPr/>
          </p:nvPicPr>
          <p:blipFill rotWithShape="1">
            <a:blip r:embed="rId2"/>
            <a:srcRect l="22060" t="74386" r="23336" b="16491"/>
            <a:stretch/>
          </p:blipFill>
          <p:spPr>
            <a:xfrm>
              <a:off x="1265033" y="3389401"/>
              <a:ext cx="5617030" cy="625643"/>
            </a:xfrm>
            <a:prstGeom prst="rect">
              <a:avLst/>
            </a:prstGeom>
          </p:spPr>
        </p:pic>
        <p:pic>
          <p:nvPicPr>
            <p:cNvPr id="6" name="Picture 5">
              <a:extLst>
                <a:ext uri="{FF2B5EF4-FFF2-40B4-BE49-F238E27FC236}">
                  <a16:creationId xmlns:a16="http://schemas.microsoft.com/office/drawing/2014/main" id="{44F52431-7260-937D-08F0-EAFB2586201B}"/>
                </a:ext>
              </a:extLst>
            </p:cNvPr>
            <p:cNvPicPr>
              <a:picLocks noChangeAspect="1"/>
            </p:cNvPicPr>
            <p:nvPr/>
          </p:nvPicPr>
          <p:blipFill rotWithShape="1">
            <a:blip r:embed="rId2"/>
            <a:srcRect l="22060" t="19349" r="23336" b="54503"/>
            <a:stretch/>
          </p:blipFill>
          <p:spPr>
            <a:xfrm>
              <a:off x="1265033" y="1635723"/>
              <a:ext cx="5617030" cy="1793277"/>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21E287D6-3D4B-1675-550F-C2B210DB8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0836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C8C4-691D-6D66-8B01-FFFEB9F328D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0BBD54F-2DE3-CCEB-297D-70303CE10F71}"/>
              </a:ext>
            </a:extLst>
          </p:cNvPr>
          <p:cNvPicPr>
            <a:picLocks noChangeAspect="1"/>
          </p:cNvPicPr>
          <p:nvPr/>
        </p:nvPicPr>
        <p:blipFill rotWithShape="1">
          <a:blip r:embed="rId2"/>
          <a:srcRect l="21952" t="26621" r="50000" b="46265"/>
          <a:stretch/>
        </p:blipFill>
        <p:spPr>
          <a:xfrm>
            <a:off x="378134" y="737775"/>
            <a:ext cx="5669280" cy="3653667"/>
          </a:xfrm>
          <a:prstGeom prst="rect">
            <a:avLst/>
          </a:prstGeom>
        </p:spPr>
      </p:pic>
      <p:pic>
        <p:nvPicPr>
          <p:cNvPr id="6" name="Picture 5">
            <a:extLst>
              <a:ext uri="{FF2B5EF4-FFF2-40B4-BE49-F238E27FC236}">
                <a16:creationId xmlns:a16="http://schemas.microsoft.com/office/drawing/2014/main" id="{4B8FA17B-D6ED-9F57-4CA5-B433ADD3B07E}"/>
              </a:ext>
            </a:extLst>
          </p:cNvPr>
          <p:cNvPicPr>
            <a:picLocks noChangeAspect="1"/>
          </p:cNvPicPr>
          <p:nvPr/>
        </p:nvPicPr>
        <p:blipFill rotWithShape="1">
          <a:blip r:embed="rId2"/>
          <a:srcRect l="21952" t="54189" r="50000" b="18697"/>
          <a:stretch/>
        </p:blipFill>
        <p:spPr>
          <a:xfrm>
            <a:off x="6594795" y="737775"/>
            <a:ext cx="5394960" cy="3476877"/>
          </a:xfrm>
          <a:prstGeom prst="rect">
            <a:avLst/>
          </a:prstGeom>
        </p:spPr>
      </p:pic>
      <p:pic>
        <p:nvPicPr>
          <p:cNvPr id="8" name="Picture 7">
            <a:extLst>
              <a:ext uri="{FF2B5EF4-FFF2-40B4-BE49-F238E27FC236}">
                <a16:creationId xmlns:a16="http://schemas.microsoft.com/office/drawing/2014/main" id="{85006B02-A2A3-CDF1-3A60-906F72A2842B}"/>
              </a:ext>
            </a:extLst>
          </p:cNvPr>
          <p:cNvPicPr>
            <a:picLocks noChangeAspect="1"/>
          </p:cNvPicPr>
          <p:nvPr/>
        </p:nvPicPr>
        <p:blipFill rotWithShape="1">
          <a:blip r:embed="rId3"/>
          <a:srcRect l="22219" t="64561" r="24247" b="24739"/>
          <a:stretch/>
        </p:blipFill>
        <p:spPr>
          <a:xfrm>
            <a:off x="591266" y="4695753"/>
            <a:ext cx="10332720" cy="1376778"/>
          </a:xfrm>
          <a:prstGeom prst="rect">
            <a:avLst/>
          </a:prstGeom>
        </p:spPr>
      </p:pic>
      <p:pic>
        <p:nvPicPr>
          <p:cNvPr id="9" name="Picture 8" descr="A picture containing text, sign, room, gambling house&#10;&#10;Description automatically generated">
            <a:extLst>
              <a:ext uri="{FF2B5EF4-FFF2-40B4-BE49-F238E27FC236}">
                <a16:creationId xmlns:a16="http://schemas.microsoft.com/office/drawing/2014/main" id="{F36CD72B-B32F-A014-E6A7-5111F04D2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048838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42CBB-86E4-2196-C748-B2576CEBA9E1}"/>
              </a:ext>
            </a:extLst>
          </p:cNvPr>
          <p:cNvSpPr>
            <a:spLocks noGrp="1"/>
          </p:cNvSpPr>
          <p:nvPr>
            <p:ph type="title"/>
          </p:nvPr>
        </p:nvSpPr>
        <p:spPr/>
        <p:txBody>
          <a:bodyPr/>
          <a:lstStyle/>
          <a:p>
            <a:r>
              <a:rPr lang="en-US" b="1" dirty="0">
                <a:latin typeface="Tw Cen MT" panose="020B0602020104020603" pitchFamily="34" charset="0"/>
              </a:rPr>
              <a:t>Data collection/extraction</a:t>
            </a:r>
          </a:p>
        </p:txBody>
      </p:sp>
      <p:sp>
        <p:nvSpPr>
          <p:cNvPr id="3" name="Content Placeholder 2">
            <a:extLst>
              <a:ext uri="{FF2B5EF4-FFF2-40B4-BE49-F238E27FC236}">
                <a16:creationId xmlns:a16="http://schemas.microsoft.com/office/drawing/2014/main" id="{F89D893E-E8E3-7E85-3088-E35D46DFAFCD}"/>
              </a:ext>
            </a:extLst>
          </p:cNvPr>
          <p:cNvSpPr>
            <a:spLocks noGrp="1"/>
          </p:cNvSpPr>
          <p:nvPr>
            <p:ph idx="1"/>
          </p:nvPr>
        </p:nvSpPr>
        <p:spPr/>
        <p:txBody>
          <a:bodyPr/>
          <a:lstStyle/>
          <a:p>
            <a:r>
              <a:rPr lang="en-US" dirty="0"/>
              <a:t>What data you will extract from studies?</a:t>
            </a:r>
          </a:p>
          <a:p>
            <a:r>
              <a:rPr lang="en-US" dirty="0"/>
              <a:t>Who will extract them?</a:t>
            </a:r>
          </a:p>
          <a:p>
            <a:r>
              <a:rPr lang="en-US" dirty="0"/>
              <a:t>How?</a:t>
            </a:r>
          </a:p>
        </p:txBody>
      </p:sp>
      <p:pic>
        <p:nvPicPr>
          <p:cNvPr id="4" name="Picture 3" descr="A picture containing text, sign, room, gambling house&#10;&#10;Description automatically generated">
            <a:extLst>
              <a:ext uri="{FF2B5EF4-FFF2-40B4-BE49-F238E27FC236}">
                <a16:creationId xmlns:a16="http://schemas.microsoft.com/office/drawing/2014/main" id="{7A2F47E1-3171-7051-F5CA-07DCCBA7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033879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6FB2-DD45-D10A-F507-FC61B9F081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D4332-84C3-C822-2BFC-C7BE0B7B03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FEAD69-F0A7-E3BF-9294-E1AC232A0DCD}"/>
              </a:ext>
            </a:extLst>
          </p:cNvPr>
          <p:cNvPicPr>
            <a:picLocks noChangeAspect="1"/>
          </p:cNvPicPr>
          <p:nvPr/>
        </p:nvPicPr>
        <p:blipFill rotWithShape="1">
          <a:blip r:embed="rId2"/>
          <a:srcRect l="49354" t="36551" r="23311" b="36842"/>
          <a:stretch/>
        </p:blipFill>
        <p:spPr>
          <a:xfrm>
            <a:off x="2426368" y="1227875"/>
            <a:ext cx="6949440" cy="4509551"/>
          </a:xfrm>
          <a:prstGeom prst="rect">
            <a:avLst/>
          </a:prstGeom>
        </p:spPr>
      </p:pic>
      <p:pic>
        <p:nvPicPr>
          <p:cNvPr id="8" name="Picture 7" descr="A picture containing text, sign, room, gambling house&#10;&#10;Description automatically generated">
            <a:extLst>
              <a:ext uri="{FF2B5EF4-FFF2-40B4-BE49-F238E27FC236}">
                <a16:creationId xmlns:a16="http://schemas.microsoft.com/office/drawing/2014/main" id="{28D5AF24-CBA2-41BD-729C-8F992EDA6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4893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4801-D310-FA87-B995-2B93E5441C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EE81FAC-CDC4-4DE7-E085-F4671BC6A660}"/>
              </a:ext>
            </a:extLst>
          </p:cNvPr>
          <p:cNvPicPr>
            <a:picLocks noChangeAspect="1"/>
          </p:cNvPicPr>
          <p:nvPr/>
        </p:nvPicPr>
        <p:blipFill rotWithShape="1">
          <a:blip r:embed="rId2"/>
          <a:srcRect l="21752" t="34987" r="50779" b="44461"/>
          <a:stretch/>
        </p:blipFill>
        <p:spPr>
          <a:xfrm>
            <a:off x="205307" y="1393594"/>
            <a:ext cx="5760720" cy="2873360"/>
          </a:xfrm>
          <a:prstGeom prst="rect">
            <a:avLst/>
          </a:prstGeom>
        </p:spPr>
      </p:pic>
      <p:grpSp>
        <p:nvGrpSpPr>
          <p:cNvPr id="9" name="Group 8">
            <a:extLst>
              <a:ext uri="{FF2B5EF4-FFF2-40B4-BE49-F238E27FC236}">
                <a16:creationId xmlns:a16="http://schemas.microsoft.com/office/drawing/2014/main" id="{169B8013-3376-A037-2ACE-6EF63DD11221}"/>
              </a:ext>
            </a:extLst>
          </p:cNvPr>
          <p:cNvGrpSpPr>
            <a:grpSpLocks noChangeAspect="1"/>
          </p:cNvGrpSpPr>
          <p:nvPr/>
        </p:nvGrpSpPr>
        <p:grpSpPr>
          <a:xfrm>
            <a:off x="6225975" y="1385000"/>
            <a:ext cx="5760720" cy="4065094"/>
            <a:chOff x="6096000" y="1393647"/>
            <a:chExt cx="5520775" cy="3895776"/>
          </a:xfrm>
        </p:grpSpPr>
        <p:pic>
          <p:nvPicPr>
            <p:cNvPr id="5" name="Picture 4">
              <a:extLst>
                <a:ext uri="{FF2B5EF4-FFF2-40B4-BE49-F238E27FC236}">
                  <a16:creationId xmlns:a16="http://schemas.microsoft.com/office/drawing/2014/main" id="{04910F2E-9856-2DC0-F322-4A4847D2BA52}"/>
                </a:ext>
              </a:extLst>
            </p:cNvPr>
            <p:cNvPicPr>
              <a:picLocks noChangeAspect="1"/>
            </p:cNvPicPr>
            <p:nvPr/>
          </p:nvPicPr>
          <p:blipFill rotWithShape="1">
            <a:blip r:embed="rId2"/>
            <a:srcRect l="49344" t="34987" r="23110" b="44461"/>
            <a:stretch/>
          </p:blipFill>
          <p:spPr>
            <a:xfrm>
              <a:off x="6096000" y="1393647"/>
              <a:ext cx="5394960" cy="2683310"/>
            </a:xfrm>
            <a:prstGeom prst="rect">
              <a:avLst/>
            </a:prstGeom>
          </p:spPr>
        </p:pic>
        <p:pic>
          <p:nvPicPr>
            <p:cNvPr id="7" name="Picture 6">
              <a:extLst>
                <a:ext uri="{FF2B5EF4-FFF2-40B4-BE49-F238E27FC236}">
                  <a16:creationId xmlns:a16="http://schemas.microsoft.com/office/drawing/2014/main" id="{A423C58E-515F-81DD-A6D1-C06DE9E71067}"/>
                </a:ext>
              </a:extLst>
            </p:cNvPr>
            <p:cNvPicPr>
              <a:picLocks noChangeAspect="1"/>
            </p:cNvPicPr>
            <p:nvPr/>
          </p:nvPicPr>
          <p:blipFill rotWithShape="1">
            <a:blip r:embed="rId3"/>
            <a:srcRect l="21885" t="50859" r="50000" b="37444"/>
            <a:stretch/>
          </p:blipFill>
          <p:spPr>
            <a:xfrm>
              <a:off x="6130375" y="3767602"/>
              <a:ext cx="5486400" cy="1521821"/>
            </a:xfrm>
            <a:prstGeom prst="rect">
              <a:avLst/>
            </a:prstGeom>
          </p:spPr>
        </p:pic>
      </p:grpSp>
      <p:pic>
        <p:nvPicPr>
          <p:cNvPr id="8" name="Picture 7" descr="A picture containing text, sign, room, gambling house&#10;&#10;Description automatically generated">
            <a:extLst>
              <a:ext uri="{FF2B5EF4-FFF2-40B4-BE49-F238E27FC236}">
                <a16:creationId xmlns:a16="http://schemas.microsoft.com/office/drawing/2014/main" id="{C129BF76-64CE-2889-A95B-D8619D531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52872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293C-012A-6F70-A1A6-7144A938EB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EC77A7-5F2E-E165-3392-5CF078FF26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50A833-FAD1-C23D-40B9-66FB9EE7E0EE}"/>
              </a:ext>
            </a:extLst>
          </p:cNvPr>
          <p:cNvPicPr>
            <a:picLocks noChangeAspect="1"/>
          </p:cNvPicPr>
          <p:nvPr/>
        </p:nvPicPr>
        <p:blipFill rotWithShape="1">
          <a:blip r:embed="rId2"/>
          <a:srcRect l="27900" t="22457" r="29861" b="10675"/>
          <a:stretch/>
        </p:blipFill>
        <p:spPr>
          <a:xfrm>
            <a:off x="2941320" y="199228"/>
            <a:ext cx="6309360" cy="6658772"/>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EBB87BD1-3DC4-1204-1614-24E61F3F8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866851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5DDF-5397-176E-82E3-1B4E87AAC4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60AEB4-483F-9094-73B5-32C0A75E2B64}"/>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95BCC871-9064-F79F-AD30-67C8EFE9DA83}"/>
              </a:ext>
            </a:extLst>
          </p:cNvPr>
          <p:cNvGrpSpPr>
            <a:grpSpLocks noChangeAspect="1"/>
          </p:cNvGrpSpPr>
          <p:nvPr/>
        </p:nvGrpSpPr>
        <p:grpSpPr>
          <a:xfrm>
            <a:off x="152400" y="900650"/>
            <a:ext cx="5486400" cy="4745799"/>
            <a:chOff x="653143" y="515641"/>
            <a:chExt cx="4461998" cy="3859676"/>
          </a:xfrm>
        </p:grpSpPr>
        <p:pic>
          <p:nvPicPr>
            <p:cNvPr id="7" name="Picture 6">
              <a:extLst>
                <a:ext uri="{FF2B5EF4-FFF2-40B4-BE49-F238E27FC236}">
                  <a16:creationId xmlns:a16="http://schemas.microsoft.com/office/drawing/2014/main" id="{9A8ABD15-6540-444D-4C1F-56B96947DE03}"/>
                </a:ext>
              </a:extLst>
            </p:cNvPr>
            <p:cNvPicPr>
              <a:picLocks noChangeAspect="1"/>
            </p:cNvPicPr>
            <p:nvPr/>
          </p:nvPicPr>
          <p:blipFill rotWithShape="1">
            <a:blip r:embed="rId2"/>
            <a:srcRect l="27700" t="13634" r="28925" b="57494"/>
            <a:stretch/>
          </p:blipFill>
          <p:spPr>
            <a:xfrm>
              <a:off x="653143" y="515641"/>
              <a:ext cx="4461998" cy="1980052"/>
            </a:xfrm>
            <a:prstGeom prst="rect">
              <a:avLst/>
            </a:prstGeom>
          </p:spPr>
        </p:pic>
        <p:pic>
          <p:nvPicPr>
            <p:cNvPr id="8" name="Picture 7">
              <a:extLst>
                <a:ext uri="{FF2B5EF4-FFF2-40B4-BE49-F238E27FC236}">
                  <a16:creationId xmlns:a16="http://schemas.microsoft.com/office/drawing/2014/main" id="{052A6444-90C1-76B7-F670-BD2B632AF78E}"/>
                </a:ext>
              </a:extLst>
            </p:cNvPr>
            <p:cNvPicPr>
              <a:picLocks noChangeAspect="1"/>
            </p:cNvPicPr>
            <p:nvPr/>
          </p:nvPicPr>
          <p:blipFill rotWithShape="1">
            <a:blip r:embed="rId2"/>
            <a:srcRect l="27700" t="67268" r="28925" b="5324"/>
            <a:stretch/>
          </p:blipFill>
          <p:spPr>
            <a:xfrm>
              <a:off x="653143" y="2495693"/>
              <a:ext cx="4461998" cy="1879624"/>
            </a:xfrm>
            <a:prstGeom prst="rect">
              <a:avLst/>
            </a:prstGeom>
          </p:spPr>
        </p:pic>
      </p:grpSp>
      <p:grpSp>
        <p:nvGrpSpPr>
          <p:cNvPr id="13" name="Group 12">
            <a:extLst>
              <a:ext uri="{FF2B5EF4-FFF2-40B4-BE49-F238E27FC236}">
                <a16:creationId xmlns:a16="http://schemas.microsoft.com/office/drawing/2014/main" id="{76BF4920-CAAA-5888-2362-C4AF1100AEB4}"/>
              </a:ext>
            </a:extLst>
          </p:cNvPr>
          <p:cNvGrpSpPr>
            <a:grpSpLocks noChangeAspect="1"/>
          </p:cNvGrpSpPr>
          <p:nvPr/>
        </p:nvGrpSpPr>
        <p:grpSpPr>
          <a:xfrm>
            <a:off x="6200848" y="816007"/>
            <a:ext cx="5486400" cy="4887308"/>
            <a:chOff x="6682681" y="2003174"/>
            <a:chExt cx="4427622" cy="3944146"/>
          </a:xfrm>
        </p:grpSpPr>
        <p:pic>
          <p:nvPicPr>
            <p:cNvPr id="12" name="Picture 11">
              <a:extLst>
                <a:ext uri="{FF2B5EF4-FFF2-40B4-BE49-F238E27FC236}">
                  <a16:creationId xmlns:a16="http://schemas.microsoft.com/office/drawing/2014/main" id="{29A6A8C1-E846-E93D-E7B4-D5EB1C05060F}"/>
                </a:ext>
              </a:extLst>
            </p:cNvPr>
            <p:cNvPicPr>
              <a:picLocks noChangeAspect="1"/>
            </p:cNvPicPr>
            <p:nvPr/>
          </p:nvPicPr>
          <p:blipFill rotWithShape="1">
            <a:blip r:embed="rId3"/>
            <a:srcRect l="27967" t="13534" r="28992" b="69360"/>
            <a:stretch/>
          </p:blipFill>
          <p:spPr>
            <a:xfrm>
              <a:off x="6682682" y="2003174"/>
              <a:ext cx="4427621" cy="1173163"/>
            </a:xfrm>
            <a:prstGeom prst="rect">
              <a:avLst/>
            </a:prstGeom>
          </p:spPr>
        </p:pic>
        <p:pic>
          <p:nvPicPr>
            <p:cNvPr id="11" name="Picture 10">
              <a:extLst>
                <a:ext uri="{FF2B5EF4-FFF2-40B4-BE49-F238E27FC236}">
                  <a16:creationId xmlns:a16="http://schemas.microsoft.com/office/drawing/2014/main" id="{0CE1BD0F-303E-B889-0186-92AF180C7C2B}"/>
                </a:ext>
              </a:extLst>
            </p:cNvPr>
            <p:cNvPicPr>
              <a:picLocks noChangeAspect="1"/>
            </p:cNvPicPr>
            <p:nvPr/>
          </p:nvPicPr>
          <p:blipFill rotWithShape="1">
            <a:blip r:embed="rId3"/>
            <a:srcRect l="27967" t="53340" r="28992" b="5324"/>
            <a:stretch/>
          </p:blipFill>
          <p:spPr>
            <a:xfrm>
              <a:off x="6682681" y="3112505"/>
              <a:ext cx="4427621" cy="2834815"/>
            </a:xfrm>
            <a:prstGeom prst="rect">
              <a:avLst/>
            </a:prstGeom>
          </p:spPr>
        </p:pic>
      </p:grpSp>
      <p:pic>
        <p:nvPicPr>
          <p:cNvPr id="14" name="Picture 13" descr="A picture containing text, sign, room, gambling house&#10;&#10;Description automatically generated">
            <a:extLst>
              <a:ext uri="{FF2B5EF4-FFF2-40B4-BE49-F238E27FC236}">
                <a16:creationId xmlns:a16="http://schemas.microsoft.com/office/drawing/2014/main" id="{9E2FC7C1-A7B2-4F2E-DF96-2C417B7D5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15" name="TextBox 14">
            <a:extLst>
              <a:ext uri="{FF2B5EF4-FFF2-40B4-BE49-F238E27FC236}">
                <a16:creationId xmlns:a16="http://schemas.microsoft.com/office/drawing/2014/main" id="{1C17ACF7-3929-32BD-A1A9-875818362D93}"/>
              </a:ext>
            </a:extLst>
          </p:cNvPr>
          <p:cNvSpPr txBox="1"/>
          <p:nvPr/>
        </p:nvSpPr>
        <p:spPr>
          <a:xfrm>
            <a:off x="2419494" y="6176963"/>
            <a:ext cx="7562707" cy="646331"/>
          </a:xfrm>
          <a:prstGeom prst="rect">
            <a:avLst/>
          </a:prstGeom>
          <a:noFill/>
        </p:spPr>
        <p:txBody>
          <a:bodyPr wrap="square" rtlCol="0">
            <a:spAutoFit/>
          </a:bodyPr>
          <a:lstStyle/>
          <a:p>
            <a:pPr algn="ctr"/>
            <a:r>
              <a:rPr lang="en-US" b="1" dirty="0">
                <a:latin typeface="Tw Cen MT" panose="020B0602020104020603" pitchFamily="34" charset="0"/>
              </a:rPr>
              <a:t>These two are examples of studies included, but you need to do this for all included studies</a:t>
            </a:r>
          </a:p>
        </p:txBody>
      </p:sp>
    </p:spTree>
    <p:extLst>
      <p:ext uri="{BB962C8B-B14F-4D97-AF65-F5344CB8AC3E}">
        <p14:creationId xmlns:p14="http://schemas.microsoft.com/office/powerpoint/2010/main" val="361463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0BFB-45BE-249A-A9C5-6718C977D9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0ADED-8766-D85E-89D2-1F57B2896874}"/>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B6563D88-9151-3727-47D0-DA582EEB0E58}"/>
              </a:ext>
            </a:extLst>
          </p:cNvPr>
          <p:cNvGrpSpPr>
            <a:grpSpLocks noChangeAspect="1"/>
          </p:cNvGrpSpPr>
          <p:nvPr/>
        </p:nvGrpSpPr>
        <p:grpSpPr>
          <a:xfrm>
            <a:off x="2941320" y="107975"/>
            <a:ext cx="6309360" cy="6474626"/>
            <a:chOff x="3795103" y="1141281"/>
            <a:chExt cx="4461998" cy="4578878"/>
          </a:xfrm>
        </p:grpSpPr>
        <p:pic>
          <p:nvPicPr>
            <p:cNvPr id="5" name="Picture 4">
              <a:extLst>
                <a:ext uri="{FF2B5EF4-FFF2-40B4-BE49-F238E27FC236}">
                  <a16:creationId xmlns:a16="http://schemas.microsoft.com/office/drawing/2014/main" id="{F50C5B56-D556-159E-6461-5873818FA925}"/>
                </a:ext>
              </a:extLst>
            </p:cNvPr>
            <p:cNvPicPr>
              <a:picLocks noChangeAspect="1"/>
            </p:cNvPicPr>
            <p:nvPr/>
          </p:nvPicPr>
          <p:blipFill rotWithShape="1">
            <a:blip r:embed="rId2"/>
            <a:srcRect l="27633" t="16641" r="28992" b="33634"/>
            <a:stretch/>
          </p:blipFill>
          <p:spPr>
            <a:xfrm>
              <a:off x="3795104" y="1141281"/>
              <a:ext cx="4461997" cy="3410094"/>
            </a:xfrm>
            <a:prstGeom prst="rect">
              <a:avLst/>
            </a:prstGeom>
          </p:spPr>
        </p:pic>
        <p:pic>
          <p:nvPicPr>
            <p:cNvPr id="7" name="Picture 6">
              <a:extLst>
                <a:ext uri="{FF2B5EF4-FFF2-40B4-BE49-F238E27FC236}">
                  <a16:creationId xmlns:a16="http://schemas.microsoft.com/office/drawing/2014/main" id="{FE649372-6421-777E-EA16-3752E624FF0E}"/>
                </a:ext>
              </a:extLst>
            </p:cNvPr>
            <p:cNvPicPr>
              <a:picLocks noChangeAspect="1"/>
            </p:cNvPicPr>
            <p:nvPr/>
          </p:nvPicPr>
          <p:blipFill rotWithShape="1">
            <a:blip r:embed="rId3"/>
            <a:srcRect l="27633" t="42807" r="28992" b="39750"/>
            <a:stretch/>
          </p:blipFill>
          <p:spPr>
            <a:xfrm>
              <a:off x="3795103" y="4523875"/>
              <a:ext cx="4461997" cy="1196284"/>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F5975E8A-8A5B-A44C-0C71-9CC4E0D80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78752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E171-A8BE-975A-FAE4-C0F4664FE253}"/>
              </a:ext>
            </a:extLst>
          </p:cNvPr>
          <p:cNvSpPr>
            <a:spLocks noGrp="1"/>
          </p:cNvSpPr>
          <p:nvPr>
            <p:ph type="title"/>
          </p:nvPr>
        </p:nvSpPr>
        <p:spPr/>
        <p:txBody>
          <a:bodyPr/>
          <a:lstStyle/>
          <a:p>
            <a:r>
              <a:rPr lang="en-US" b="1" dirty="0">
                <a:latin typeface="Tw Cen MT" panose="020B0602020104020603" pitchFamily="34" charset="0"/>
              </a:rPr>
              <a:t>Descriptive cross-sectional study</a:t>
            </a:r>
            <a:endParaRPr lang="en-US" dirty="0"/>
          </a:p>
        </p:txBody>
      </p:sp>
      <p:sp>
        <p:nvSpPr>
          <p:cNvPr id="3" name="Content Placeholder 2">
            <a:extLst>
              <a:ext uri="{FF2B5EF4-FFF2-40B4-BE49-F238E27FC236}">
                <a16:creationId xmlns:a16="http://schemas.microsoft.com/office/drawing/2014/main" id="{39EA5391-14C6-3406-908E-AB1067B6AE70}"/>
              </a:ext>
            </a:extLst>
          </p:cNvPr>
          <p:cNvSpPr>
            <a:spLocks noGrp="1"/>
          </p:cNvSpPr>
          <p:nvPr>
            <p:ph idx="1"/>
          </p:nvPr>
        </p:nvSpPr>
        <p:spPr/>
        <p:txBody>
          <a:bodyPr/>
          <a:lstStyle/>
          <a:p>
            <a:r>
              <a:rPr lang="en-US" dirty="0"/>
              <a:t>Was the sample taken randomly (selection bias)? How was it accounted for?</a:t>
            </a:r>
          </a:p>
          <a:p>
            <a:r>
              <a:rPr lang="en-US" dirty="0"/>
              <a:t>Was there non-response? How was it accounted for?</a:t>
            </a:r>
          </a:p>
          <a:p>
            <a:r>
              <a:rPr lang="en-US" dirty="0"/>
              <a:t>Were the outcome and/or covariates accurately measured (measurement bias)? How were they accounted for?</a:t>
            </a:r>
          </a:p>
          <a:p>
            <a:r>
              <a:rPr lang="en-US" dirty="0"/>
              <a:t>Was there sample size calculation? Was the sample size achieved?</a:t>
            </a:r>
          </a:p>
        </p:txBody>
      </p:sp>
      <p:pic>
        <p:nvPicPr>
          <p:cNvPr id="4" name="Picture 3" descr="A picture containing text, sign, room, gambling house&#10;&#10;Description automatically generated">
            <a:extLst>
              <a:ext uri="{FF2B5EF4-FFF2-40B4-BE49-F238E27FC236}">
                <a16:creationId xmlns:a16="http://schemas.microsoft.com/office/drawing/2014/main" id="{5EB674F1-F636-F8CA-F985-F605431C8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380" y="-52630"/>
            <a:ext cx="670620" cy="685800"/>
          </a:xfrm>
          <a:prstGeom prst="rect">
            <a:avLst/>
          </a:prstGeom>
        </p:spPr>
      </p:pic>
    </p:spTree>
    <p:extLst>
      <p:ext uri="{BB962C8B-B14F-4D97-AF65-F5344CB8AC3E}">
        <p14:creationId xmlns:p14="http://schemas.microsoft.com/office/powerpoint/2010/main" val="1644198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621C-C1E7-28AB-4912-8BDC17A3AAFB}"/>
              </a:ext>
            </a:extLst>
          </p:cNvPr>
          <p:cNvSpPr>
            <a:spLocks noGrp="1"/>
          </p:cNvSpPr>
          <p:nvPr>
            <p:ph type="title"/>
          </p:nvPr>
        </p:nvSpPr>
        <p:spPr/>
        <p:txBody>
          <a:bodyPr/>
          <a:lstStyle/>
          <a:p>
            <a:r>
              <a:rPr lang="en-US" b="1" dirty="0">
                <a:latin typeface="Tw Cen MT" panose="020B0602020104020603" pitchFamily="34" charset="0"/>
              </a:rPr>
              <a:t>Assess included studies</a:t>
            </a:r>
          </a:p>
        </p:txBody>
      </p:sp>
      <p:sp>
        <p:nvSpPr>
          <p:cNvPr id="3" name="Content Placeholder 2">
            <a:extLst>
              <a:ext uri="{FF2B5EF4-FFF2-40B4-BE49-F238E27FC236}">
                <a16:creationId xmlns:a16="http://schemas.microsoft.com/office/drawing/2014/main" id="{FF96B9DE-9FB4-2708-410B-85333B69713D}"/>
              </a:ext>
            </a:extLst>
          </p:cNvPr>
          <p:cNvSpPr>
            <a:spLocks noGrp="1"/>
          </p:cNvSpPr>
          <p:nvPr>
            <p:ph idx="1"/>
          </p:nvPr>
        </p:nvSpPr>
        <p:spPr/>
        <p:txBody>
          <a:bodyPr/>
          <a:lstStyle/>
          <a:p>
            <a:r>
              <a:rPr lang="en-US" dirty="0"/>
              <a:t>Should be objective assessment of studies</a:t>
            </a:r>
          </a:p>
          <a:p>
            <a:pPr lvl="1"/>
            <a:r>
              <a:rPr lang="en-US" dirty="0"/>
              <a:t>Study design</a:t>
            </a:r>
          </a:p>
          <a:p>
            <a:pPr lvl="1"/>
            <a:r>
              <a:rPr lang="en-US" dirty="0"/>
              <a:t>Selection bias</a:t>
            </a:r>
          </a:p>
          <a:p>
            <a:pPr lvl="1"/>
            <a:r>
              <a:rPr lang="en-US" dirty="0"/>
              <a:t>Measurement bias</a:t>
            </a:r>
          </a:p>
          <a:p>
            <a:pPr lvl="1"/>
            <a:r>
              <a:rPr lang="en-US" dirty="0"/>
              <a:t>Confounding bias</a:t>
            </a:r>
          </a:p>
          <a:p>
            <a:pPr lvl="1"/>
            <a:r>
              <a:rPr lang="en-US" dirty="0"/>
              <a:t>Random error</a:t>
            </a:r>
          </a:p>
          <a:p>
            <a:pPr lvl="1"/>
            <a:r>
              <a:rPr lang="en-US" dirty="0"/>
              <a:t>Other assumptions</a:t>
            </a:r>
          </a:p>
          <a:p>
            <a:pPr lvl="1"/>
            <a:r>
              <a:rPr lang="en-US" dirty="0"/>
              <a:t>Etc.</a:t>
            </a:r>
          </a:p>
          <a:p>
            <a:r>
              <a:rPr lang="en-US" dirty="0"/>
              <a:t>Using risk assessment tools (ROB2, ROBINS-I/E, STROBE, Etc.)</a:t>
            </a:r>
          </a:p>
        </p:txBody>
      </p:sp>
      <p:pic>
        <p:nvPicPr>
          <p:cNvPr id="4" name="Picture 3" descr="A picture containing text, sign, room, gambling house&#10;&#10;Description automatically generated">
            <a:extLst>
              <a:ext uri="{FF2B5EF4-FFF2-40B4-BE49-F238E27FC236}">
                <a16:creationId xmlns:a16="http://schemas.microsoft.com/office/drawing/2014/main" id="{D9E8A13D-288F-A74A-F804-75012307D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3687283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F89D-9DBF-452A-CE6E-558DF9C17D2B}"/>
              </a:ext>
            </a:extLst>
          </p:cNvPr>
          <p:cNvSpPr>
            <a:spLocks noGrp="1"/>
          </p:cNvSpPr>
          <p:nvPr>
            <p:ph type="title"/>
          </p:nvPr>
        </p:nvSpPr>
        <p:spPr/>
        <p:txBody>
          <a:bodyPr/>
          <a:lstStyle/>
          <a:p>
            <a:endParaRPr lang="en-US"/>
          </a:p>
        </p:txBody>
      </p:sp>
      <p:grpSp>
        <p:nvGrpSpPr>
          <p:cNvPr id="8" name="Group 7">
            <a:extLst>
              <a:ext uri="{FF2B5EF4-FFF2-40B4-BE49-F238E27FC236}">
                <a16:creationId xmlns:a16="http://schemas.microsoft.com/office/drawing/2014/main" id="{C9117B0E-CF17-3FA4-D538-ADA24317D7CE}"/>
              </a:ext>
            </a:extLst>
          </p:cNvPr>
          <p:cNvGrpSpPr>
            <a:grpSpLocks noChangeAspect="1"/>
          </p:cNvGrpSpPr>
          <p:nvPr/>
        </p:nvGrpSpPr>
        <p:grpSpPr>
          <a:xfrm>
            <a:off x="1502000" y="11371"/>
            <a:ext cx="2103120" cy="6649888"/>
            <a:chOff x="4709505" y="89377"/>
            <a:chExt cx="1927115" cy="6093375"/>
          </a:xfrm>
        </p:grpSpPr>
        <p:pic>
          <p:nvPicPr>
            <p:cNvPr id="5" name="Picture 4">
              <a:extLst>
                <a:ext uri="{FF2B5EF4-FFF2-40B4-BE49-F238E27FC236}">
                  <a16:creationId xmlns:a16="http://schemas.microsoft.com/office/drawing/2014/main" id="{332F2D35-849A-E325-0388-D10002817680}"/>
                </a:ext>
              </a:extLst>
            </p:cNvPr>
            <p:cNvPicPr>
              <a:picLocks noChangeAspect="1"/>
            </p:cNvPicPr>
            <p:nvPr/>
          </p:nvPicPr>
          <p:blipFill rotWithShape="1">
            <a:blip r:embed="rId2"/>
            <a:srcRect l="40398" t="17243" r="41356" b="7207"/>
            <a:stretch/>
          </p:blipFill>
          <p:spPr>
            <a:xfrm>
              <a:off x="4709505" y="89377"/>
              <a:ext cx="1920240" cy="5300770"/>
            </a:xfrm>
            <a:prstGeom prst="rect">
              <a:avLst/>
            </a:prstGeom>
          </p:spPr>
        </p:pic>
        <p:pic>
          <p:nvPicPr>
            <p:cNvPr id="7" name="Picture 6">
              <a:extLst>
                <a:ext uri="{FF2B5EF4-FFF2-40B4-BE49-F238E27FC236}">
                  <a16:creationId xmlns:a16="http://schemas.microsoft.com/office/drawing/2014/main" id="{5DF6B764-FFF1-33C7-F2DD-51B8AC9D3D8C}"/>
                </a:ext>
              </a:extLst>
            </p:cNvPr>
            <p:cNvPicPr>
              <a:picLocks noChangeAspect="1"/>
            </p:cNvPicPr>
            <p:nvPr/>
          </p:nvPicPr>
          <p:blipFill rotWithShape="1">
            <a:blip r:embed="rId3"/>
            <a:srcRect l="40465" t="38193" r="41256" b="49999"/>
            <a:stretch/>
          </p:blipFill>
          <p:spPr>
            <a:xfrm>
              <a:off x="4716380" y="5355772"/>
              <a:ext cx="1920240" cy="826980"/>
            </a:xfrm>
            <a:prstGeom prst="rect">
              <a:avLst/>
            </a:prstGeom>
          </p:spPr>
        </p:pic>
      </p:grpSp>
      <p:pic>
        <p:nvPicPr>
          <p:cNvPr id="10" name="Picture 9">
            <a:extLst>
              <a:ext uri="{FF2B5EF4-FFF2-40B4-BE49-F238E27FC236}">
                <a16:creationId xmlns:a16="http://schemas.microsoft.com/office/drawing/2014/main" id="{626841DA-2FC7-2A3B-6BB2-531C496DE420}"/>
              </a:ext>
            </a:extLst>
          </p:cNvPr>
          <p:cNvPicPr>
            <a:picLocks noChangeAspect="1"/>
          </p:cNvPicPr>
          <p:nvPr/>
        </p:nvPicPr>
        <p:blipFill rotWithShape="1">
          <a:blip r:embed="rId4"/>
          <a:srcRect l="28101" t="52230" r="30195" b="18697"/>
          <a:stretch/>
        </p:blipFill>
        <p:spPr>
          <a:xfrm>
            <a:off x="4587240" y="2492868"/>
            <a:ext cx="6766560" cy="3144712"/>
          </a:xfrm>
          <a:prstGeom prst="rect">
            <a:avLst/>
          </a:prstGeom>
        </p:spPr>
      </p:pic>
      <p:pic>
        <p:nvPicPr>
          <p:cNvPr id="12" name="Picture 11">
            <a:extLst>
              <a:ext uri="{FF2B5EF4-FFF2-40B4-BE49-F238E27FC236}">
                <a16:creationId xmlns:a16="http://schemas.microsoft.com/office/drawing/2014/main" id="{5FC9C1D8-2FA3-61BB-C082-290E69490531}"/>
              </a:ext>
            </a:extLst>
          </p:cNvPr>
          <p:cNvPicPr>
            <a:picLocks noChangeAspect="1"/>
          </p:cNvPicPr>
          <p:nvPr/>
        </p:nvPicPr>
        <p:blipFill rotWithShape="1">
          <a:blip r:embed="rId5"/>
          <a:srcRect l="27566" t="22858" r="29593" b="75347"/>
          <a:stretch/>
        </p:blipFill>
        <p:spPr>
          <a:xfrm>
            <a:off x="0" y="6649888"/>
            <a:ext cx="7040880" cy="196741"/>
          </a:xfrm>
          <a:prstGeom prst="rect">
            <a:avLst/>
          </a:prstGeom>
        </p:spPr>
      </p:pic>
      <p:pic>
        <p:nvPicPr>
          <p:cNvPr id="13" name="Picture 12" descr="A picture containing text, sign, room, gambling house&#10;&#10;Description automatically generated">
            <a:extLst>
              <a:ext uri="{FF2B5EF4-FFF2-40B4-BE49-F238E27FC236}">
                <a16:creationId xmlns:a16="http://schemas.microsoft.com/office/drawing/2014/main" id="{1FDD04F9-6996-FCF3-B317-902EBDCCFA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
        <p:nvSpPr>
          <p:cNvPr id="15" name="TextBox 14">
            <a:extLst>
              <a:ext uri="{FF2B5EF4-FFF2-40B4-BE49-F238E27FC236}">
                <a16:creationId xmlns:a16="http://schemas.microsoft.com/office/drawing/2014/main" id="{CC572A91-D3EC-CC5B-2A4B-583D136AB68F}"/>
              </a:ext>
            </a:extLst>
          </p:cNvPr>
          <p:cNvSpPr txBox="1"/>
          <p:nvPr/>
        </p:nvSpPr>
        <p:spPr>
          <a:xfrm>
            <a:off x="5075608" y="708797"/>
            <a:ext cx="6094854" cy="523220"/>
          </a:xfrm>
          <a:prstGeom prst="rect">
            <a:avLst/>
          </a:prstGeom>
          <a:noFill/>
        </p:spPr>
        <p:txBody>
          <a:bodyPr wrap="square">
            <a:spAutoFit/>
          </a:bodyPr>
          <a:lstStyle/>
          <a:p>
            <a:r>
              <a:rPr lang="en-US" sz="2800" b="1" dirty="0">
                <a:latin typeface="Tw Cen MT" panose="020B0602020104020603" pitchFamily="34" charset="0"/>
              </a:rPr>
              <a:t>Often tally or counting (not good)</a:t>
            </a:r>
          </a:p>
        </p:txBody>
      </p:sp>
    </p:spTree>
    <p:extLst>
      <p:ext uri="{BB962C8B-B14F-4D97-AF65-F5344CB8AC3E}">
        <p14:creationId xmlns:p14="http://schemas.microsoft.com/office/powerpoint/2010/main" val="2899103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FDF6-1463-BAD7-E4BF-0071F63D7554}"/>
              </a:ext>
            </a:extLst>
          </p:cNvPr>
          <p:cNvSpPr>
            <a:spLocks noGrp="1"/>
          </p:cNvSpPr>
          <p:nvPr>
            <p:ph type="title"/>
          </p:nvPr>
        </p:nvSpPr>
        <p:spPr/>
        <p:txBody>
          <a:bodyPr/>
          <a:lstStyle/>
          <a:p>
            <a:r>
              <a:rPr lang="en-US" b="1" dirty="0">
                <a:latin typeface="Tw Cen MT" panose="020B0602020104020603" pitchFamily="34" charset="0"/>
              </a:rPr>
              <a:t>Conclude</a:t>
            </a:r>
          </a:p>
        </p:txBody>
      </p:sp>
      <p:sp>
        <p:nvSpPr>
          <p:cNvPr id="3" name="Content Placeholder 2">
            <a:extLst>
              <a:ext uri="{FF2B5EF4-FFF2-40B4-BE49-F238E27FC236}">
                <a16:creationId xmlns:a16="http://schemas.microsoft.com/office/drawing/2014/main" id="{72ADA8B7-B675-4A13-C04B-856ECCEAACE1}"/>
              </a:ext>
            </a:extLst>
          </p:cNvPr>
          <p:cNvSpPr>
            <a:spLocks noGrp="1"/>
          </p:cNvSpPr>
          <p:nvPr>
            <p:ph idx="1"/>
          </p:nvPr>
        </p:nvSpPr>
        <p:spPr/>
        <p:txBody>
          <a:bodyPr/>
          <a:lstStyle/>
          <a:p>
            <a:r>
              <a:rPr lang="en-US" dirty="0"/>
              <a:t>Qualitative conclusion</a:t>
            </a:r>
          </a:p>
          <a:p>
            <a:r>
              <a:rPr lang="en-US" dirty="0"/>
              <a:t>May be quantitative using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785587E7-284E-ECC2-05FB-7F96E948F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2856278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4944-A898-F4D1-65EB-B7789778D9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5EC76-6066-7118-F26D-EAC01D7E86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4BB5F9-C197-54F5-2D88-DA7F1B3A10A5}"/>
              </a:ext>
            </a:extLst>
          </p:cNvPr>
          <p:cNvPicPr>
            <a:picLocks noChangeAspect="1"/>
          </p:cNvPicPr>
          <p:nvPr/>
        </p:nvPicPr>
        <p:blipFill rotWithShape="1">
          <a:blip r:embed="rId2"/>
          <a:srcRect l="51025" t="14737" r="17095" b="52733"/>
          <a:stretch/>
        </p:blipFill>
        <p:spPr>
          <a:xfrm>
            <a:off x="192506" y="1516043"/>
            <a:ext cx="5394960" cy="3670044"/>
          </a:xfrm>
          <a:prstGeom prst="rect">
            <a:avLst/>
          </a:prstGeom>
        </p:spPr>
      </p:pic>
      <p:pic>
        <p:nvPicPr>
          <p:cNvPr id="6" name="Picture 5">
            <a:extLst>
              <a:ext uri="{FF2B5EF4-FFF2-40B4-BE49-F238E27FC236}">
                <a16:creationId xmlns:a16="http://schemas.microsoft.com/office/drawing/2014/main" id="{EA615E22-81B8-DE62-1A8A-DCECB407C295}"/>
              </a:ext>
            </a:extLst>
          </p:cNvPr>
          <p:cNvPicPr>
            <a:picLocks noChangeAspect="1"/>
          </p:cNvPicPr>
          <p:nvPr/>
        </p:nvPicPr>
        <p:blipFill rotWithShape="1">
          <a:blip r:embed="rId2"/>
          <a:srcRect l="51025" t="47325" r="17095" b="9932"/>
          <a:stretch/>
        </p:blipFill>
        <p:spPr>
          <a:xfrm>
            <a:off x="6604536" y="1442071"/>
            <a:ext cx="4663440" cy="4168438"/>
          </a:xfrm>
          <a:prstGeom prst="rect">
            <a:avLst/>
          </a:prstGeom>
        </p:spPr>
      </p:pic>
      <p:pic>
        <p:nvPicPr>
          <p:cNvPr id="7" name="Picture 6" descr="A picture containing text, sign, room, gambling house&#10;&#10;Description automatically generated">
            <a:extLst>
              <a:ext uri="{FF2B5EF4-FFF2-40B4-BE49-F238E27FC236}">
                <a16:creationId xmlns:a16="http://schemas.microsoft.com/office/drawing/2014/main" id="{E867F3AF-E8F9-64C8-FFA1-A13774EB7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59772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2C8A-B19A-FAAA-AC5C-59EA2BBF6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F14385-890F-E85C-4751-6AA587D5CD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9CE1E4E-5E0E-811F-D071-0EAB612F95EC}"/>
              </a:ext>
            </a:extLst>
          </p:cNvPr>
          <p:cNvPicPr>
            <a:picLocks noChangeAspect="1"/>
          </p:cNvPicPr>
          <p:nvPr/>
        </p:nvPicPr>
        <p:blipFill rotWithShape="1">
          <a:blip r:embed="rId2"/>
          <a:srcRect l="19011" t="25664" r="49644" b="56090"/>
          <a:stretch/>
        </p:blipFill>
        <p:spPr>
          <a:xfrm>
            <a:off x="281882" y="1237534"/>
            <a:ext cx="5394960" cy="2093562"/>
          </a:xfrm>
          <a:prstGeom prst="rect">
            <a:avLst/>
          </a:prstGeom>
        </p:spPr>
      </p:pic>
      <p:grpSp>
        <p:nvGrpSpPr>
          <p:cNvPr id="8" name="Group 7">
            <a:extLst>
              <a:ext uri="{FF2B5EF4-FFF2-40B4-BE49-F238E27FC236}">
                <a16:creationId xmlns:a16="http://schemas.microsoft.com/office/drawing/2014/main" id="{0781F8CC-7D55-E72C-BEFF-D8CAE3C87EB1}"/>
              </a:ext>
            </a:extLst>
          </p:cNvPr>
          <p:cNvGrpSpPr>
            <a:grpSpLocks noChangeAspect="1"/>
          </p:cNvGrpSpPr>
          <p:nvPr/>
        </p:nvGrpSpPr>
        <p:grpSpPr>
          <a:xfrm>
            <a:off x="6096000" y="1237534"/>
            <a:ext cx="5577840" cy="1636142"/>
            <a:chOff x="920702" y="5273268"/>
            <a:chExt cx="3281756" cy="962634"/>
          </a:xfrm>
        </p:grpSpPr>
        <p:pic>
          <p:nvPicPr>
            <p:cNvPr id="6" name="Picture 5">
              <a:extLst>
                <a:ext uri="{FF2B5EF4-FFF2-40B4-BE49-F238E27FC236}">
                  <a16:creationId xmlns:a16="http://schemas.microsoft.com/office/drawing/2014/main" id="{30507A74-CB65-8A8D-018F-3B8BEEB547C2}"/>
                </a:ext>
              </a:extLst>
            </p:cNvPr>
            <p:cNvPicPr>
              <a:picLocks noChangeAspect="1"/>
            </p:cNvPicPr>
            <p:nvPr/>
          </p:nvPicPr>
          <p:blipFill rotWithShape="1">
            <a:blip r:embed="rId2"/>
            <a:srcRect l="19012" t="44211" r="49922" b="45965"/>
            <a:stretch/>
          </p:blipFill>
          <p:spPr>
            <a:xfrm>
              <a:off x="963672" y="5273268"/>
              <a:ext cx="3195817" cy="673703"/>
            </a:xfrm>
            <a:prstGeom prst="rect">
              <a:avLst/>
            </a:prstGeom>
          </p:spPr>
        </p:pic>
        <p:pic>
          <p:nvPicPr>
            <p:cNvPr id="7" name="Picture 6">
              <a:extLst>
                <a:ext uri="{FF2B5EF4-FFF2-40B4-BE49-F238E27FC236}">
                  <a16:creationId xmlns:a16="http://schemas.microsoft.com/office/drawing/2014/main" id="{E04E9AE8-3D17-DC77-0B14-C303B426E56C}"/>
                </a:ext>
              </a:extLst>
            </p:cNvPr>
            <p:cNvPicPr>
              <a:picLocks noChangeAspect="1"/>
            </p:cNvPicPr>
            <p:nvPr/>
          </p:nvPicPr>
          <p:blipFill rotWithShape="1">
            <a:blip r:embed="rId2"/>
            <a:srcRect l="50935" t="25664" r="17163" b="69264"/>
            <a:stretch/>
          </p:blipFill>
          <p:spPr>
            <a:xfrm>
              <a:off x="920702" y="5888033"/>
              <a:ext cx="3281756" cy="347869"/>
            </a:xfrm>
            <a:prstGeom prst="rect">
              <a:avLst/>
            </a:prstGeom>
          </p:spPr>
        </p:pic>
      </p:grpSp>
      <p:pic>
        <p:nvPicPr>
          <p:cNvPr id="9" name="Picture 8" descr="A picture containing text, sign, room, gambling house&#10;&#10;Description automatically generated">
            <a:extLst>
              <a:ext uri="{FF2B5EF4-FFF2-40B4-BE49-F238E27FC236}">
                <a16:creationId xmlns:a16="http://schemas.microsoft.com/office/drawing/2014/main" id="{59D31C73-497F-7F1C-F242-F67B108BF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935168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96C-1105-7EBF-2F9C-92A12F02E187}"/>
              </a:ext>
            </a:extLst>
          </p:cNvPr>
          <p:cNvSpPr>
            <a:spLocks noGrp="1"/>
          </p:cNvSpPr>
          <p:nvPr>
            <p:ph type="title"/>
          </p:nvPr>
        </p:nvSpPr>
        <p:spPr/>
        <p:txBody>
          <a:bodyPr/>
          <a:lstStyle/>
          <a:p>
            <a:r>
              <a:rPr lang="en-US" b="1" dirty="0">
                <a:latin typeface="Tw Cen MT" panose="020B0602020104020603" pitchFamily="34" charset="0"/>
              </a:rPr>
              <a:t>Meta-analysis</a:t>
            </a:r>
          </a:p>
        </p:txBody>
      </p:sp>
      <p:sp>
        <p:nvSpPr>
          <p:cNvPr id="3" name="Content Placeholder 2">
            <a:extLst>
              <a:ext uri="{FF2B5EF4-FFF2-40B4-BE49-F238E27FC236}">
                <a16:creationId xmlns:a16="http://schemas.microsoft.com/office/drawing/2014/main" id="{A389365E-5159-28A2-9F4A-D912D65141FC}"/>
              </a:ext>
            </a:extLst>
          </p:cNvPr>
          <p:cNvSpPr>
            <a:spLocks noGrp="1"/>
          </p:cNvSpPr>
          <p:nvPr>
            <p:ph idx="1"/>
          </p:nvPr>
        </p:nvSpPr>
        <p:spPr/>
        <p:txBody>
          <a:bodyPr/>
          <a:lstStyle/>
          <a:p>
            <a:r>
              <a:rPr lang="en-US" dirty="0"/>
              <a:t>Quantitative analysis of the results of previous studies (not their raw data)</a:t>
            </a:r>
          </a:p>
          <a:p>
            <a:r>
              <a:rPr lang="en-US" dirty="0"/>
              <a:t>Idea is to combine results from different studies to get a single estimate in hope to investigate:</a:t>
            </a:r>
          </a:p>
          <a:p>
            <a:pPr lvl="1"/>
            <a:r>
              <a:rPr lang="en-US" dirty="0"/>
              <a:t>Differences between them</a:t>
            </a:r>
          </a:p>
          <a:p>
            <a:pPr lvl="1"/>
            <a:r>
              <a:rPr lang="en-US" dirty="0"/>
              <a:t>Increase the sample size</a:t>
            </a:r>
          </a:p>
          <a:p>
            <a:pPr lvl="1"/>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94CECCB1-3C56-6CFD-FCC7-8B31840EF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755" y="2372"/>
            <a:ext cx="670620" cy="685800"/>
          </a:xfrm>
          <a:prstGeom prst="rect">
            <a:avLst/>
          </a:prstGeom>
        </p:spPr>
      </p:pic>
    </p:spTree>
    <p:extLst>
      <p:ext uri="{BB962C8B-B14F-4D97-AF65-F5344CB8AC3E}">
        <p14:creationId xmlns:p14="http://schemas.microsoft.com/office/powerpoint/2010/main" val="854846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46C3-AE11-74FE-EC71-23DD6AB37E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35FEE-D69F-1921-5274-ABC331DCDF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D072CE-49FA-938B-A435-0B68EECD3782}"/>
              </a:ext>
            </a:extLst>
          </p:cNvPr>
          <p:cNvPicPr>
            <a:picLocks noChangeAspect="1"/>
          </p:cNvPicPr>
          <p:nvPr/>
        </p:nvPicPr>
        <p:blipFill rotWithShape="1">
          <a:blip r:embed="rId2"/>
          <a:srcRect l="18878" t="22456" r="19234" b="11880"/>
          <a:stretch/>
        </p:blipFill>
        <p:spPr>
          <a:xfrm>
            <a:off x="1341120" y="65675"/>
            <a:ext cx="9509760" cy="6726650"/>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7C015C26-2810-038D-63EC-9680E909F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073923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0BFB-6E4B-233D-234A-B3A50A2171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B65CF0-478A-88E2-1116-D4D38E53D1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CF8B4B-0A19-14DB-2E9E-758B236E27FB}"/>
              </a:ext>
            </a:extLst>
          </p:cNvPr>
          <p:cNvPicPr>
            <a:picLocks noChangeAspect="1"/>
          </p:cNvPicPr>
          <p:nvPr/>
        </p:nvPicPr>
        <p:blipFill rotWithShape="1">
          <a:blip r:embed="rId2"/>
          <a:srcRect l="14334" t="19048" r="42826" b="54386"/>
          <a:stretch/>
        </p:blipFill>
        <p:spPr>
          <a:xfrm>
            <a:off x="975360" y="1237503"/>
            <a:ext cx="10241280" cy="4233926"/>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D2449C9C-3CD6-5F40-D64B-C3449B5A0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462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83A1-2F4C-21E1-BB28-170BEBAFD240}"/>
              </a:ext>
            </a:extLst>
          </p:cNvPr>
          <p:cNvSpPr>
            <a:spLocks noGrp="1"/>
          </p:cNvSpPr>
          <p:nvPr>
            <p:ph type="title"/>
          </p:nvPr>
        </p:nvSpPr>
        <p:spPr/>
        <p:txBody>
          <a:bodyPr/>
          <a:lstStyle/>
          <a:p>
            <a:r>
              <a:rPr lang="en-US" b="1" dirty="0">
                <a:latin typeface="Tw Cen MT" panose="020B0602020104020603" pitchFamily="34" charset="0"/>
              </a:rPr>
              <a:t>Publication bias</a:t>
            </a:r>
          </a:p>
        </p:txBody>
      </p:sp>
      <p:pic>
        <p:nvPicPr>
          <p:cNvPr id="5" name="Picture 4">
            <a:extLst>
              <a:ext uri="{FF2B5EF4-FFF2-40B4-BE49-F238E27FC236}">
                <a16:creationId xmlns:a16="http://schemas.microsoft.com/office/drawing/2014/main" id="{0D42E130-8C23-A54E-3501-881DD14C64B9}"/>
              </a:ext>
            </a:extLst>
          </p:cNvPr>
          <p:cNvPicPr>
            <a:picLocks noChangeAspect="1"/>
          </p:cNvPicPr>
          <p:nvPr/>
        </p:nvPicPr>
        <p:blipFill rotWithShape="1">
          <a:blip r:embed="rId2"/>
          <a:srcRect l="19212" t="20652" r="20571" b="13484"/>
          <a:stretch/>
        </p:blipFill>
        <p:spPr>
          <a:xfrm>
            <a:off x="2529840" y="1395659"/>
            <a:ext cx="7132320" cy="5200814"/>
          </a:xfrm>
          <a:prstGeom prst="rect">
            <a:avLst/>
          </a:prstGeom>
        </p:spPr>
      </p:pic>
      <p:pic>
        <p:nvPicPr>
          <p:cNvPr id="6" name="Picture 5" descr="A picture containing text, sign, room, gambling house&#10;&#10;Description automatically generated">
            <a:extLst>
              <a:ext uri="{FF2B5EF4-FFF2-40B4-BE49-F238E27FC236}">
                <a16:creationId xmlns:a16="http://schemas.microsoft.com/office/drawing/2014/main" id="{9493DD69-8924-168F-2C1A-C91D2D5E4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85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2A8-F185-EA23-6A16-CC56A2AA4C90}"/>
              </a:ext>
            </a:extLst>
          </p:cNvPr>
          <p:cNvSpPr>
            <a:spLocks noGrp="1"/>
          </p:cNvSpPr>
          <p:nvPr>
            <p:ph type="title"/>
          </p:nvPr>
        </p:nvSpPr>
        <p:spPr/>
        <p:txBody>
          <a:bodyPr/>
          <a:lstStyle/>
          <a:p>
            <a:r>
              <a:rPr lang="en-US" b="1" dirty="0">
                <a:latin typeface="Tw Cen MT" panose="020B0602020104020603" pitchFamily="34" charset="0"/>
              </a:rPr>
              <a:t>Publication bias</a:t>
            </a:r>
          </a:p>
        </p:txBody>
      </p:sp>
      <p:sp>
        <p:nvSpPr>
          <p:cNvPr id="3" name="Content Placeholder 2">
            <a:extLst>
              <a:ext uri="{FF2B5EF4-FFF2-40B4-BE49-F238E27FC236}">
                <a16:creationId xmlns:a16="http://schemas.microsoft.com/office/drawing/2014/main" id="{44DBD19E-844E-458B-8C0E-AD26B1C6CA1D}"/>
              </a:ext>
            </a:extLst>
          </p:cNvPr>
          <p:cNvSpPr>
            <a:spLocks noGrp="1"/>
          </p:cNvSpPr>
          <p:nvPr>
            <p:ph idx="1"/>
          </p:nvPr>
        </p:nvSpPr>
        <p:spPr/>
        <p:txBody>
          <a:bodyPr/>
          <a:lstStyle/>
          <a:p>
            <a:r>
              <a:rPr lang="en-US" dirty="0"/>
              <a:t>P-curve (look it up if interested)</a:t>
            </a:r>
          </a:p>
        </p:txBody>
      </p:sp>
      <p:pic>
        <p:nvPicPr>
          <p:cNvPr id="4" name="Picture 3" descr="A picture containing text, sign, room, gambling house&#10;&#10;Description automatically generated">
            <a:extLst>
              <a:ext uri="{FF2B5EF4-FFF2-40B4-BE49-F238E27FC236}">
                <a16:creationId xmlns:a16="http://schemas.microsoft.com/office/drawing/2014/main" id="{9475E358-6744-CC63-BB53-CB5B69911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2537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E171-A8BE-975A-FAE4-C0F4664FE253}"/>
              </a:ext>
            </a:extLst>
          </p:cNvPr>
          <p:cNvSpPr>
            <a:spLocks noGrp="1"/>
          </p:cNvSpPr>
          <p:nvPr>
            <p:ph type="title"/>
          </p:nvPr>
        </p:nvSpPr>
        <p:spPr/>
        <p:txBody>
          <a:bodyPr/>
          <a:lstStyle/>
          <a:p>
            <a:r>
              <a:rPr lang="en-US" b="1" dirty="0">
                <a:latin typeface="Tw Cen MT" panose="020B0602020104020603" pitchFamily="34" charset="0"/>
              </a:rPr>
              <a:t>Descriptive cohort study</a:t>
            </a:r>
          </a:p>
        </p:txBody>
      </p:sp>
      <p:sp>
        <p:nvSpPr>
          <p:cNvPr id="3" name="Content Placeholder 2">
            <a:extLst>
              <a:ext uri="{FF2B5EF4-FFF2-40B4-BE49-F238E27FC236}">
                <a16:creationId xmlns:a16="http://schemas.microsoft.com/office/drawing/2014/main" id="{39EA5391-14C6-3406-908E-AB1067B6AE70}"/>
              </a:ext>
            </a:extLst>
          </p:cNvPr>
          <p:cNvSpPr>
            <a:spLocks noGrp="1"/>
          </p:cNvSpPr>
          <p:nvPr>
            <p:ph idx="1"/>
          </p:nvPr>
        </p:nvSpPr>
        <p:spPr/>
        <p:txBody>
          <a:bodyPr/>
          <a:lstStyle/>
          <a:p>
            <a:r>
              <a:rPr lang="en-US" dirty="0"/>
              <a:t>Was the sample taken randomly (selection bias)? How was it accounted for?</a:t>
            </a:r>
          </a:p>
          <a:p>
            <a:r>
              <a:rPr lang="en-US" dirty="0"/>
              <a:t>Was there non-response at or after baseline? How was it accounted for?</a:t>
            </a:r>
          </a:p>
          <a:p>
            <a:r>
              <a:rPr lang="en-US" dirty="0"/>
              <a:t>Were the outcome and/or covariates accurately measured (measurement bias)? How were they accounted for?</a:t>
            </a:r>
          </a:p>
          <a:p>
            <a:r>
              <a:rPr lang="en-US" dirty="0"/>
              <a:t>Was there sample size calculation? Was the sample size achieved?</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5EB674F1-F636-F8CA-F985-F605431C8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380" y="-52630"/>
            <a:ext cx="670620" cy="685800"/>
          </a:xfrm>
          <a:prstGeom prst="rect">
            <a:avLst/>
          </a:prstGeom>
        </p:spPr>
      </p:pic>
    </p:spTree>
    <p:extLst>
      <p:ext uri="{BB962C8B-B14F-4D97-AF65-F5344CB8AC3E}">
        <p14:creationId xmlns:p14="http://schemas.microsoft.com/office/powerpoint/2010/main" val="151306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D40-257A-DD73-D71D-AF7255546DBC}"/>
              </a:ext>
            </a:extLst>
          </p:cNvPr>
          <p:cNvSpPr>
            <a:spLocks noGrp="1"/>
          </p:cNvSpPr>
          <p:nvPr>
            <p:ph type="title"/>
          </p:nvPr>
        </p:nvSpPr>
        <p:spPr/>
        <p:txBody>
          <a:bodyPr/>
          <a:lstStyle/>
          <a:p>
            <a:r>
              <a:rPr lang="en-US" b="1" dirty="0">
                <a:latin typeface="Tw Cen MT" panose="020B0602020104020603" pitchFamily="34" charset="0"/>
              </a:rPr>
              <a:t>Grey literature</a:t>
            </a:r>
          </a:p>
        </p:txBody>
      </p:sp>
      <p:sp>
        <p:nvSpPr>
          <p:cNvPr id="3" name="Content Placeholder 2">
            <a:extLst>
              <a:ext uri="{FF2B5EF4-FFF2-40B4-BE49-F238E27FC236}">
                <a16:creationId xmlns:a16="http://schemas.microsoft.com/office/drawing/2014/main" id="{583172DC-378B-1D73-C20D-60B5040B10B6}"/>
              </a:ext>
            </a:extLst>
          </p:cNvPr>
          <p:cNvSpPr>
            <a:spLocks noGrp="1"/>
          </p:cNvSpPr>
          <p:nvPr>
            <p:ph idx="1"/>
          </p:nvPr>
        </p:nvSpPr>
        <p:spPr/>
        <p:txBody>
          <a:bodyPr/>
          <a:lstStyle/>
          <a:p>
            <a:r>
              <a:rPr lang="en-US" dirty="0"/>
              <a:t>Unpublished research (research done but not published in journals)</a:t>
            </a:r>
          </a:p>
          <a:p>
            <a:pPr lvl="1"/>
            <a:r>
              <a:rPr lang="en-US" dirty="0"/>
              <a:t>Thesis</a:t>
            </a:r>
          </a:p>
          <a:p>
            <a:pPr lvl="1"/>
            <a:r>
              <a:rPr lang="en-US" dirty="0"/>
              <a:t>Conference papers</a:t>
            </a:r>
          </a:p>
          <a:p>
            <a:pPr lvl="1"/>
            <a:r>
              <a:rPr lang="en-US" dirty="0"/>
              <a:t>Preprint</a:t>
            </a:r>
          </a:p>
          <a:p>
            <a:pPr lvl="1"/>
            <a:endParaRPr lang="en-US" dirty="0"/>
          </a:p>
          <a:p>
            <a:pPr lvl="1"/>
            <a:endParaRPr lang="en-US" dirty="0"/>
          </a:p>
          <a:p>
            <a:r>
              <a:rPr lang="en-US" dirty="0"/>
              <a:t>Can impact the results of the systematic review and meta-analysis</a:t>
            </a:r>
          </a:p>
        </p:txBody>
      </p:sp>
      <p:pic>
        <p:nvPicPr>
          <p:cNvPr id="4" name="Picture 3" descr="A picture containing text, sign, room, gambling house&#10;&#10;Description automatically generated">
            <a:extLst>
              <a:ext uri="{FF2B5EF4-FFF2-40B4-BE49-F238E27FC236}">
                <a16:creationId xmlns:a16="http://schemas.microsoft.com/office/drawing/2014/main" id="{A40CFA72-ADCF-C130-02E8-1DC1EAB30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247864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2B1B-AA58-D0D1-6E3D-DB686683D836}"/>
              </a:ext>
            </a:extLst>
          </p:cNvPr>
          <p:cNvSpPr>
            <a:spLocks noGrp="1"/>
          </p:cNvSpPr>
          <p:nvPr>
            <p:ph type="title"/>
          </p:nvPr>
        </p:nvSpPr>
        <p:spPr/>
        <p:txBody>
          <a:bodyPr/>
          <a:lstStyle/>
          <a:p>
            <a:r>
              <a:rPr lang="en-US" b="1" dirty="0">
                <a:latin typeface="Tw Cen MT" panose="020B0602020104020603" pitchFamily="34" charset="0"/>
              </a:rPr>
              <a:t>Meta-analysis</a:t>
            </a:r>
          </a:p>
        </p:txBody>
      </p:sp>
      <p:sp>
        <p:nvSpPr>
          <p:cNvPr id="3" name="Content Placeholder 2">
            <a:extLst>
              <a:ext uri="{FF2B5EF4-FFF2-40B4-BE49-F238E27FC236}">
                <a16:creationId xmlns:a16="http://schemas.microsoft.com/office/drawing/2014/main" id="{D11EEFEB-C87E-2048-988A-FD6F34BE8387}"/>
              </a:ext>
            </a:extLst>
          </p:cNvPr>
          <p:cNvSpPr>
            <a:spLocks noGrp="1"/>
          </p:cNvSpPr>
          <p:nvPr>
            <p:ph idx="1"/>
          </p:nvPr>
        </p:nvSpPr>
        <p:spPr/>
        <p:txBody>
          <a:bodyPr/>
          <a:lstStyle/>
          <a:p>
            <a:r>
              <a:rPr lang="en-US" dirty="0"/>
              <a:t>Garbage in garbage out</a:t>
            </a:r>
          </a:p>
        </p:txBody>
      </p:sp>
      <p:pic>
        <p:nvPicPr>
          <p:cNvPr id="4" name="Picture 3" descr="A picture containing text, sign, room, gambling house&#10;&#10;Description automatically generated">
            <a:extLst>
              <a:ext uri="{FF2B5EF4-FFF2-40B4-BE49-F238E27FC236}">
                <a16:creationId xmlns:a16="http://schemas.microsoft.com/office/drawing/2014/main" id="{4B02D3FD-985E-31F2-0B6C-6F490F285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322756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9376-18E2-DDF3-3CCB-7BDC4D73568F}"/>
              </a:ext>
            </a:extLst>
          </p:cNvPr>
          <p:cNvSpPr>
            <a:spLocks noGrp="1"/>
          </p:cNvSpPr>
          <p:nvPr>
            <p:ph type="title"/>
          </p:nvPr>
        </p:nvSpPr>
        <p:spPr/>
        <p:txBody>
          <a:bodyPr/>
          <a:lstStyle/>
          <a:p>
            <a:r>
              <a:rPr lang="en-US" b="1" dirty="0">
                <a:latin typeface="Tw Cen MT" panose="020B0602020104020603" pitchFamily="34" charset="0"/>
              </a:rPr>
              <a:t>Individual Participant level meta-analysis</a:t>
            </a:r>
          </a:p>
        </p:txBody>
      </p:sp>
      <p:sp>
        <p:nvSpPr>
          <p:cNvPr id="3" name="Content Placeholder 2">
            <a:extLst>
              <a:ext uri="{FF2B5EF4-FFF2-40B4-BE49-F238E27FC236}">
                <a16:creationId xmlns:a16="http://schemas.microsoft.com/office/drawing/2014/main" id="{23942433-38EF-BE82-C6DE-0B74815953B7}"/>
              </a:ext>
            </a:extLst>
          </p:cNvPr>
          <p:cNvSpPr>
            <a:spLocks noGrp="1"/>
          </p:cNvSpPr>
          <p:nvPr>
            <p:ph idx="1"/>
          </p:nvPr>
        </p:nvSpPr>
        <p:spPr/>
        <p:txBody>
          <a:bodyPr/>
          <a:lstStyle/>
          <a:p>
            <a:r>
              <a:rPr lang="en-US" dirty="0"/>
              <a:t>Analyze individual level data from all studies instead of analyzing their summary statistics</a:t>
            </a:r>
          </a:p>
        </p:txBody>
      </p:sp>
      <p:pic>
        <p:nvPicPr>
          <p:cNvPr id="4" name="Picture 3" descr="A picture containing text, sign, room, gambling house&#10;&#10;Description automatically generated">
            <a:extLst>
              <a:ext uri="{FF2B5EF4-FFF2-40B4-BE49-F238E27FC236}">
                <a16:creationId xmlns:a16="http://schemas.microsoft.com/office/drawing/2014/main" id="{1A48BDE2-76E0-F4AB-BB93-A22A1F591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553859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874A-0818-7EBB-0311-B569BDB0B041}"/>
              </a:ext>
            </a:extLst>
          </p:cNvPr>
          <p:cNvSpPr>
            <a:spLocks noGrp="1"/>
          </p:cNvSpPr>
          <p:nvPr>
            <p:ph type="title"/>
          </p:nvPr>
        </p:nvSpPr>
        <p:spPr/>
        <p:txBody>
          <a:bodyPr/>
          <a:lstStyle/>
          <a:p>
            <a:r>
              <a:rPr lang="en-US" b="1" dirty="0">
                <a:latin typeface="Tw Cen MT" panose="020B0602020104020603" pitchFamily="34" charset="0"/>
              </a:rPr>
              <a:t>Network meta-analysis</a:t>
            </a:r>
          </a:p>
        </p:txBody>
      </p:sp>
      <p:sp>
        <p:nvSpPr>
          <p:cNvPr id="3" name="Content Placeholder 2">
            <a:extLst>
              <a:ext uri="{FF2B5EF4-FFF2-40B4-BE49-F238E27FC236}">
                <a16:creationId xmlns:a16="http://schemas.microsoft.com/office/drawing/2014/main" id="{BF608AA7-9788-4C95-6A7A-45664FAF634C}"/>
              </a:ext>
            </a:extLst>
          </p:cNvPr>
          <p:cNvSpPr>
            <a:spLocks noGrp="1"/>
          </p:cNvSpPr>
          <p:nvPr>
            <p:ph idx="1"/>
          </p:nvPr>
        </p:nvSpPr>
        <p:spPr/>
        <p:txBody>
          <a:bodyPr/>
          <a:lstStyle/>
          <a:p>
            <a:r>
              <a:rPr lang="en-US" dirty="0"/>
              <a:t>Compares a lot of interventions instead of just two interventions</a:t>
            </a:r>
          </a:p>
        </p:txBody>
      </p:sp>
      <p:pic>
        <p:nvPicPr>
          <p:cNvPr id="4" name="Picture 3" descr="A picture containing text, sign, room, gambling house&#10;&#10;Description automatically generated">
            <a:extLst>
              <a:ext uri="{FF2B5EF4-FFF2-40B4-BE49-F238E27FC236}">
                <a16:creationId xmlns:a16="http://schemas.microsoft.com/office/drawing/2014/main" id="{2E19E614-395A-18BF-7833-17A045A4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655968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CC74-3804-8391-5F98-4C0E415E1B0A}"/>
              </a:ext>
            </a:extLst>
          </p:cNvPr>
          <p:cNvSpPr>
            <a:spLocks noGrp="1"/>
          </p:cNvSpPr>
          <p:nvPr>
            <p:ph type="title"/>
          </p:nvPr>
        </p:nvSpPr>
        <p:spPr/>
        <p:txBody>
          <a:bodyPr/>
          <a:lstStyle/>
          <a:p>
            <a:r>
              <a:rPr lang="en-US" b="1" dirty="0">
                <a:latin typeface="Tw Cen MT" panose="020B0602020104020603" pitchFamily="34" charset="0"/>
              </a:rPr>
              <a:t>Software to help with systematic reviews and meta-analysis</a:t>
            </a:r>
          </a:p>
        </p:txBody>
      </p:sp>
      <p:sp>
        <p:nvSpPr>
          <p:cNvPr id="3" name="Content Placeholder 2">
            <a:extLst>
              <a:ext uri="{FF2B5EF4-FFF2-40B4-BE49-F238E27FC236}">
                <a16:creationId xmlns:a16="http://schemas.microsoft.com/office/drawing/2014/main" id="{0C8BD761-9DFE-A4E7-D556-67540D96CB05}"/>
              </a:ext>
            </a:extLst>
          </p:cNvPr>
          <p:cNvSpPr>
            <a:spLocks noGrp="1"/>
          </p:cNvSpPr>
          <p:nvPr>
            <p:ph idx="1"/>
          </p:nvPr>
        </p:nvSpPr>
        <p:spPr/>
        <p:txBody>
          <a:bodyPr/>
          <a:lstStyle/>
          <a:p>
            <a:r>
              <a:rPr lang="en-US" dirty="0"/>
              <a:t>Covidence (to facilitate screening of papers and data collection)</a:t>
            </a:r>
          </a:p>
          <a:p>
            <a:r>
              <a:rPr lang="en-US" dirty="0" err="1"/>
              <a:t>RevMan</a:t>
            </a:r>
            <a:r>
              <a:rPr lang="en-US" dirty="0"/>
              <a:t> (for conducting </a:t>
            </a:r>
            <a:r>
              <a:rPr lang="en-US" dirty="0" err="1"/>
              <a:t>metaanalysis</a:t>
            </a:r>
            <a:r>
              <a:rPr lang="en-US" dirty="0"/>
              <a:t>)</a:t>
            </a:r>
          </a:p>
        </p:txBody>
      </p:sp>
      <p:pic>
        <p:nvPicPr>
          <p:cNvPr id="4" name="Picture 3" descr="A picture containing text, sign, room, gambling house&#10;&#10;Description automatically generated">
            <a:extLst>
              <a:ext uri="{FF2B5EF4-FFF2-40B4-BE49-F238E27FC236}">
                <a16:creationId xmlns:a16="http://schemas.microsoft.com/office/drawing/2014/main" id="{EEF23CB4-62C6-3F57-68F1-360B250C0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34080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4B9-3AB7-15A2-712A-F3B4FFC0B9E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C1CA51D-1E32-8EA9-D6F3-5FDE647AFDB7}"/>
              </a:ext>
            </a:extLst>
          </p:cNvPr>
          <p:cNvPicPr>
            <a:picLocks noChangeAspect="1"/>
          </p:cNvPicPr>
          <p:nvPr/>
        </p:nvPicPr>
        <p:blipFill rotWithShape="1">
          <a:blip r:embed="rId2"/>
          <a:srcRect l="25294" t="32180" r="31666" b="50000"/>
          <a:stretch/>
        </p:blipFill>
        <p:spPr>
          <a:xfrm>
            <a:off x="191933" y="124494"/>
            <a:ext cx="9144000" cy="2523816"/>
          </a:xfrm>
          <a:prstGeom prst="rect">
            <a:avLst/>
          </a:prstGeom>
        </p:spPr>
      </p:pic>
      <p:sp>
        <p:nvSpPr>
          <p:cNvPr id="7" name="TextBox 6">
            <a:extLst>
              <a:ext uri="{FF2B5EF4-FFF2-40B4-BE49-F238E27FC236}">
                <a16:creationId xmlns:a16="http://schemas.microsoft.com/office/drawing/2014/main" id="{DB6E7623-B852-528F-E30E-82BF66AE5D84}"/>
              </a:ext>
            </a:extLst>
          </p:cNvPr>
          <p:cNvSpPr txBox="1"/>
          <p:nvPr/>
        </p:nvSpPr>
        <p:spPr>
          <a:xfrm>
            <a:off x="338030" y="2619290"/>
            <a:ext cx="11515939" cy="1015663"/>
          </a:xfrm>
          <a:prstGeom prst="rect">
            <a:avLst/>
          </a:prstGeom>
          <a:noFill/>
        </p:spPr>
        <p:txBody>
          <a:bodyPr wrap="square">
            <a:spAutoFit/>
          </a:bodyPr>
          <a:lstStyle/>
          <a:p>
            <a:r>
              <a:rPr lang="en-US" sz="2000" b="0" i="1" dirty="0">
                <a:solidFill>
                  <a:srgbClr val="2A2A2A"/>
                </a:solidFill>
                <a:effectLst/>
                <a:latin typeface="Merriweather" panose="00000500000000000000" pitchFamily="2" charset="0"/>
              </a:rPr>
              <a:t>“The practice of strengthening causal inferences by integrating results from several different approaches, where each approach has different (and assumed to be largely unrelated) key sources of potential bias</a:t>
            </a:r>
            <a:r>
              <a:rPr lang="en-US" sz="2000" b="0" i="0" dirty="0">
                <a:solidFill>
                  <a:srgbClr val="2A2A2A"/>
                </a:solidFill>
                <a:effectLst/>
                <a:latin typeface="Merriweather" panose="00000500000000000000" pitchFamily="2" charset="0"/>
              </a:rPr>
              <a:t>.”</a:t>
            </a:r>
            <a:endParaRPr lang="en-US" sz="2000" dirty="0"/>
          </a:p>
        </p:txBody>
      </p:sp>
      <p:sp>
        <p:nvSpPr>
          <p:cNvPr id="9" name="TextBox 8">
            <a:extLst>
              <a:ext uri="{FF2B5EF4-FFF2-40B4-BE49-F238E27FC236}">
                <a16:creationId xmlns:a16="http://schemas.microsoft.com/office/drawing/2014/main" id="{129808D7-3648-6F5C-51D7-C84EE84D176A}"/>
              </a:ext>
            </a:extLst>
          </p:cNvPr>
          <p:cNvSpPr txBox="1"/>
          <p:nvPr/>
        </p:nvSpPr>
        <p:spPr>
          <a:xfrm>
            <a:off x="503608" y="4148183"/>
            <a:ext cx="11688392" cy="2585323"/>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A2A2A"/>
                </a:solidFill>
                <a:effectLst/>
                <a:latin typeface="inherit"/>
              </a:rPr>
              <a:t>“Results from at least two, but ideally more, different approaches, with differing and unrelated key sources of potential biases, are compared.</a:t>
            </a:r>
          </a:p>
          <a:p>
            <a:pPr algn="l" fontAlgn="base">
              <a:buFont typeface="Arial" panose="020B0604020202020204" pitchFamily="34" charset="0"/>
              <a:buChar char="•"/>
            </a:pPr>
            <a:r>
              <a:rPr lang="en-US" b="0" i="0" dirty="0">
                <a:solidFill>
                  <a:srgbClr val="2A2A2A"/>
                </a:solidFill>
                <a:effectLst/>
                <a:latin typeface="inherit"/>
              </a:rPr>
              <a:t>The different approaches address the same underlying causal question.</a:t>
            </a:r>
          </a:p>
          <a:p>
            <a:pPr algn="l" fontAlgn="base">
              <a:buFont typeface="Arial" panose="020B0604020202020204" pitchFamily="34" charset="0"/>
              <a:buChar char="•"/>
            </a:pPr>
            <a:r>
              <a:rPr lang="en-US" b="0" i="0" dirty="0">
                <a:solidFill>
                  <a:srgbClr val="2A2A2A"/>
                </a:solidFill>
                <a:effectLst/>
                <a:latin typeface="inherit"/>
              </a:rPr>
              <a:t>Related to the above criterion, for each approach the duration and timing of exposure that it assesses is taken into account when comparing results.</a:t>
            </a:r>
          </a:p>
          <a:p>
            <a:pPr algn="l" fontAlgn="base">
              <a:buFont typeface="Arial" panose="020B0604020202020204" pitchFamily="34" charset="0"/>
              <a:buChar char="•"/>
            </a:pPr>
            <a:r>
              <a:rPr lang="en-US" b="0" i="0" dirty="0">
                <a:solidFill>
                  <a:srgbClr val="2A2A2A"/>
                </a:solidFill>
                <a:effectLst/>
                <a:latin typeface="inherit"/>
              </a:rPr>
              <a:t>For each approach the key sources of bias are explicitly acknowledged when comparing results.</a:t>
            </a:r>
          </a:p>
          <a:p>
            <a:pPr algn="l" fontAlgn="base">
              <a:buFont typeface="Arial" panose="020B0604020202020204" pitchFamily="34" charset="0"/>
              <a:buChar char="•"/>
            </a:pPr>
            <a:r>
              <a:rPr lang="en-US" b="0" i="0" dirty="0">
                <a:solidFill>
                  <a:srgbClr val="2A2A2A"/>
                </a:solidFill>
                <a:effectLst/>
                <a:latin typeface="inherit"/>
              </a:rPr>
              <a:t>For each approach the expected direction of all key sources of potential bias are made explicit where this is feasible, and ideally within the set of approaches being compared there are approaches with potential biases that are in opposite directions.”</a:t>
            </a:r>
          </a:p>
        </p:txBody>
      </p:sp>
      <p:pic>
        <p:nvPicPr>
          <p:cNvPr id="10" name="Picture 9" descr="A picture containing text, sign, room, gambling house&#10;&#10;Description automatically generated">
            <a:extLst>
              <a:ext uri="{FF2B5EF4-FFF2-40B4-BE49-F238E27FC236}">
                <a16:creationId xmlns:a16="http://schemas.microsoft.com/office/drawing/2014/main" id="{E261FB1B-DE60-1FF2-8D78-B54F4140E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541381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8C794-2B6A-4A81-B110-DFB1D04F13AB}"/>
              </a:ext>
            </a:extLst>
          </p:cNvPr>
          <p:cNvSpPr>
            <a:spLocks noGrp="1"/>
          </p:cNvSpPr>
          <p:nvPr>
            <p:ph idx="1"/>
          </p:nvPr>
        </p:nvSpPr>
        <p:spPr/>
        <p:txBody>
          <a:bodyPr>
            <a:normAutofit/>
          </a:bodyPr>
          <a:lstStyle/>
          <a:p>
            <a:pPr marL="0" indent="0" algn="ctr">
              <a:buNone/>
            </a:pPr>
            <a:endParaRPr lang="en-US" sz="4000" dirty="0"/>
          </a:p>
          <a:p>
            <a:pPr marL="0" indent="0" algn="ctr">
              <a:buNone/>
            </a:pPr>
            <a:endParaRPr lang="en-US" sz="4000" dirty="0"/>
          </a:p>
          <a:p>
            <a:pPr marL="0" indent="0" algn="ctr">
              <a:buNone/>
            </a:pPr>
            <a:r>
              <a:rPr lang="en-US" sz="4000" b="1" dirty="0"/>
              <a:t>Any Questions?</a:t>
            </a:r>
          </a:p>
        </p:txBody>
      </p:sp>
      <p:sp>
        <p:nvSpPr>
          <p:cNvPr id="8" name="TextBox 7">
            <a:extLst>
              <a:ext uri="{FF2B5EF4-FFF2-40B4-BE49-F238E27FC236}">
                <a16:creationId xmlns:a16="http://schemas.microsoft.com/office/drawing/2014/main" id="{0F8FCF73-C1F9-4071-887D-C837D6AD28AE}"/>
              </a:ext>
            </a:extLst>
          </p:cNvPr>
          <p:cNvSpPr txBox="1"/>
          <p:nvPr/>
        </p:nvSpPr>
        <p:spPr>
          <a:xfrm>
            <a:off x="4572320" y="4252864"/>
            <a:ext cx="3047360" cy="369332"/>
          </a:xfrm>
          <a:prstGeom prst="rect">
            <a:avLst/>
          </a:prstGeom>
          <a:noFill/>
        </p:spPr>
        <p:txBody>
          <a:bodyPr wrap="square">
            <a:spAutoFit/>
          </a:bodyPr>
          <a:lstStyle/>
          <a:p>
            <a:pPr algn="ctr"/>
            <a:r>
              <a:rPr lang="en-US" u="sng" dirty="0"/>
              <a:t>shihaybt@ksau-hs.edu.sa</a:t>
            </a:r>
          </a:p>
        </p:txBody>
      </p:sp>
      <p:pic>
        <p:nvPicPr>
          <p:cNvPr id="6" name="Picture 5" descr="A picture containing text, sign, room, gambling house&#10;&#10;Description automatically generated">
            <a:extLst>
              <a:ext uri="{FF2B5EF4-FFF2-40B4-BE49-F238E27FC236}">
                <a16:creationId xmlns:a16="http://schemas.microsoft.com/office/drawing/2014/main" id="{C75DC765-4647-4863-A4CD-666700E5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244197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714E69-9206-B7AF-38CB-001F8A13C928}"/>
              </a:ext>
            </a:extLst>
          </p:cNvPr>
          <p:cNvGrpSpPr>
            <a:grpSpLocks noChangeAspect="1"/>
          </p:cNvGrpSpPr>
          <p:nvPr/>
        </p:nvGrpSpPr>
        <p:grpSpPr>
          <a:xfrm>
            <a:off x="914592" y="3459134"/>
            <a:ext cx="640080" cy="640080"/>
            <a:chOff x="8682926" y="4383898"/>
            <a:chExt cx="1828800" cy="1828800"/>
          </a:xfrm>
        </p:grpSpPr>
        <p:pic>
          <p:nvPicPr>
            <p:cNvPr id="5" name="Graphic 4" descr="Lips outline">
              <a:extLst>
                <a:ext uri="{FF2B5EF4-FFF2-40B4-BE49-F238E27FC236}">
                  <a16:creationId xmlns:a16="http://schemas.microsoft.com/office/drawing/2014/main" id="{1D3F5260-D4A5-503A-01FB-7B5EE8EA4A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6" name="Graphic 5" descr="Anger Symbol with solid fill">
              <a:extLst>
                <a:ext uri="{FF2B5EF4-FFF2-40B4-BE49-F238E27FC236}">
                  <a16:creationId xmlns:a16="http://schemas.microsoft.com/office/drawing/2014/main" id="{954A2D9B-8021-99C2-5DB9-D694D1A7A1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7" name="Graphic 6" descr="Bubbles with solid fill">
              <a:extLst>
                <a:ext uri="{FF2B5EF4-FFF2-40B4-BE49-F238E27FC236}">
                  <a16:creationId xmlns:a16="http://schemas.microsoft.com/office/drawing/2014/main" id="{D5CF095D-4D19-D3D9-CB93-148137D96C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8" name="Picture 7" descr="Icon&#10;&#10;Description automatically generated">
            <a:extLst>
              <a:ext uri="{FF2B5EF4-FFF2-40B4-BE49-F238E27FC236}">
                <a16:creationId xmlns:a16="http://schemas.microsoft.com/office/drawing/2014/main" id="{9F96E5CD-1EB7-AA9A-55B4-A8B7547E37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273" y="3553500"/>
            <a:ext cx="457200" cy="438933"/>
          </a:xfrm>
          <a:prstGeom prst="rect">
            <a:avLst/>
          </a:prstGeom>
        </p:spPr>
      </p:pic>
      <p:pic>
        <p:nvPicPr>
          <p:cNvPr id="10" name="Graphic 9" descr="Dice with solid fill">
            <a:extLst>
              <a:ext uri="{FF2B5EF4-FFF2-40B4-BE49-F238E27FC236}">
                <a16:creationId xmlns:a16="http://schemas.microsoft.com/office/drawing/2014/main" id="{7E670097-C71D-7D30-B318-AD500C587B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4871" y="3077641"/>
            <a:ext cx="548640" cy="548640"/>
          </a:xfrm>
          <a:prstGeom prst="rect">
            <a:avLst/>
          </a:prstGeom>
        </p:spPr>
      </p:pic>
      <p:sp>
        <p:nvSpPr>
          <p:cNvPr id="11" name="Rectangle: Rounded Corners 10">
            <a:extLst>
              <a:ext uri="{FF2B5EF4-FFF2-40B4-BE49-F238E27FC236}">
                <a16:creationId xmlns:a16="http://schemas.microsoft.com/office/drawing/2014/main" id="{952BEA47-3FE6-2D36-85F3-91207ADD2A17}"/>
              </a:ext>
            </a:extLst>
          </p:cNvPr>
          <p:cNvSpPr/>
          <p:nvPr/>
        </p:nvSpPr>
        <p:spPr>
          <a:xfrm>
            <a:off x="160211" y="2735567"/>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F6A11F-DA56-94F0-F194-1D0177768FB3}"/>
              </a:ext>
            </a:extLst>
          </p:cNvPr>
          <p:cNvSpPr txBox="1"/>
          <p:nvPr/>
        </p:nvSpPr>
        <p:spPr>
          <a:xfrm>
            <a:off x="133315" y="2651912"/>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1</a:t>
            </a:r>
            <a:endParaRPr lang="en-US" b="1" dirty="0">
              <a:solidFill>
                <a:schemeClr val="bg1"/>
              </a:solidFill>
              <a:latin typeface="Tw Cen MT" panose="020B0602020104020603" pitchFamily="34" charset="0"/>
            </a:endParaRPr>
          </a:p>
        </p:txBody>
      </p:sp>
      <p:grpSp>
        <p:nvGrpSpPr>
          <p:cNvPr id="13" name="Group 12">
            <a:extLst>
              <a:ext uri="{FF2B5EF4-FFF2-40B4-BE49-F238E27FC236}">
                <a16:creationId xmlns:a16="http://schemas.microsoft.com/office/drawing/2014/main" id="{125D0A1C-909B-8615-7F91-84291DFF9FA6}"/>
              </a:ext>
            </a:extLst>
          </p:cNvPr>
          <p:cNvGrpSpPr>
            <a:grpSpLocks noChangeAspect="1"/>
          </p:cNvGrpSpPr>
          <p:nvPr/>
        </p:nvGrpSpPr>
        <p:grpSpPr>
          <a:xfrm>
            <a:off x="1964893" y="3010969"/>
            <a:ext cx="2011680" cy="1200980"/>
            <a:chOff x="3160468" y="1331500"/>
            <a:chExt cx="5981168" cy="3570778"/>
          </a:xfrm>
        </p:grpSpPr>
        <p:cxnSp>
          <p:nvCxnSpPr>
            <p:cNvPr id="14" name="Straight Arrow Connector 13">
              <a:extLst>
                <a:ext uri="{FF2B5EF4-FFF2-40B4-BE49-F238E27FC236}">
                  <a16:creationId xmlns:a16="http://schemas.microsoft.com/office/drawing/2014/main" id="{EF8CA288-94BF-AF19-3E0A-72E47E8EF6C3}"/>
                </a:ext>
              </a:extLst>
            </p:cNvPr>
            <p:cNvCxnSpPr>
              <a:cxnSpLocks/>
              <a:stCxn id="16" idx="1"/>
              <a:endCxn id="20" idx="0"/>
            </p:cNvCxnSpPr>
            <p:nvPr/>
          </p:nvCxnSpPr>
          <p:spPr>
            <a:xfrm flipH="1">
              <a:off x="3891988" y="2154461"/>
              <a:ext cx="1305423" cy="1131125"/>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CA4E66-3915-15E9-43D6-E9755270FDF8}"/>
                </a:ext>
              </a:extLst>
            </p:cNvPr>
            <p:cNvCxnSpPr>
              <a:cxnSpLocks/>
              <a:stCxn id="16" idx="3"/>
              <a:endCxn id="21" idx="0"/>
            </p:cNvCxnSpPr>
            <p:nvPr/>
          </p:nvCxnSpPr>
          <p:spPr>
            <a:xfrm>
              <a:off x="6843330" y="2154461"/>
              <a:ext cx="1383906" cy="919017"/>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Smoking with solid fill">
              <a:extLst>
                <a:ext uri="{FF2B5EF4-FFF2-40B4-BE49-F238E27FC236}">
                  <a16:creationId xmlns:a16="http://schemas.microsoft.com/office/drawing/2014/main" id="{17B35963-8C90-1398-ACD4-D1F1F33E70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7412" y="1331500"/>
              <a:ext cx="1645920" cy="1645920"/>
            </a:xfrm>
            <a:prstGeom prst="rect">
              <a:avLst/>
            </a:prstGeom>
          </p:spPr>
        </p:pic>
        <p:grpSp>
          <p:nvGrpSpPr>
            <p:cNvPr id="19" name="Group 18">
              <a:extLst>
                <a:ext uri="{FF2B5EF4-FFF2-40B4-BE49-F238E27FC236}">
                  <a16:creationId xmlns:a16="http://schemas.microsoft.com/office/drawing/2014/main" id="{3FB95D5C-2F19-C435-214A-7648B112B565}"/>
                </a:ext>
              </a:extLst>
            </p:cNvPr>
            <p:cNvGrpSpPr/>
            <p:nvPr/>
          </p:nvGrpSpPr>
          <p:grpSpPr>
            <a:xfrm>
              <a:off x="7312836" y="3073478"/>
              <a:ext cx="1828800" cy="1828800"/>
              <a:chOff x="8682926" y="4383898"/>
              <a:chExt cx="1828800" cy="1828800"/>
            </a:xfrm>
          </p:grpSpPr>
          <p:pic>
            <p:nvPicPr>
              <p:cNvPr id="21" name="Graphic 20" descr="Lips outline">
                <a:extLst>
                  <a:ext uri="{FF2B5EF4-FFF2-40B4-BE49-F238E27FC236}">
                    <a16:creationId xmlns:a16="http://schemas.microsoft.com/office/drawing/2014/main" id="{C12108A7-B415-1631-4E8B-5AF61F80E0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22" name="Graphic 21" descr="Anger Symbol with solid fill">
                <a:extLst>
                  <a:ext uri="{FF2B5EF4-FFF2-40B4-BE49-F238E27FC236}">
                    <a16:creationId xmlns:a16="http://schemas.microsoft.com/office/drawing/2014/main" id="{FA148C09-C5B8-B74A-84EF-F70AB1516A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23" name="Graphic 22" descr="Bubbles with solid fill">
                <a:extLst>
                  <a:ext uri="{FF2B5EF4-FFF2-40B4-BE49-F238E27FC236}">
                    <a16:creationId xmlns:a16="http://schemas.microsoft.com/office/drawing/2014/main" id="{FDBC3AA0-2DD8-5F7C-0343-5F29205AA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20" name="Picture 19" descr="Icon&#10;&#10;Description automatically generated">
              <a:extLst>
                <a:ext uri="{FF2B5EF4-FFF2-40B4-BE49-F238E27FC236}">
                  <a16:creationId xmlns:a16="http://schemas.microsoft.com/office/drawing/2014/main" id="{537645D8-6034-9011-59FF-60D435EAE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0468" y="3285586"/>
              <a:ext cx="1463040" cy="1404584"/>
            </a:xfrm>
            <a:prstGeom prst="rect">
              <a:avLst/>
            </a:prstGeom>
          </p:spPr>
        </p:pic>
      </p:grpSp>
      <p:sp>
        <p:nvSpPr>
          <p:cNvPr id="24" name="Rectangle: Rounded Corners 23">
            <a:extLst>
              <a:ext uri="{FF2B5EF4-FFF2-40B4-BE49-F238E27FC236}">
                <a16:creationId xmlns:a16="http://schemas.microsoft.com/office/drawing/2014/main" id="{C22BF0DF-E423-A0AA-FE69-562439270A10}"/>
              </a:ext>
            </a:extLst>
          </p:cNvPr>
          <p:cNvSpPr/>
          <p:nvPr/>
        </p:nvSpPr>
        <p:spPr>
          <a:xfrm>
            <a:off x="1907508" y="2735567"/>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643BA3-C84D-E9C9-B4FF-8C7B8384ABF9}"/>
              </a:ext>
            </a:extLst>
          </p:cNvPr>
          <p:cNvSpPr txBox="1"/>
          <p:nvPr/>
        </p:nvSpPr>
        <p:spPr>
          <a:xfrm>
            <a:off x="1880612" y="2651912"/>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2</a:t>
            </a:r>
            <a:endParaRPr lang="en-US" b="1" dirty="0">
              <a:solidFill>
                <a:schemeClr val="bg1"/>
              </a:solidFill>
              <a:latin typeface="Tw Cen MT" panose="020B0602020104020603" pitchFamily="34" charset="0"/>
            </a:endParaRPr>
          </a:p>
        </p:txBody>
      </p:sp>
      <p:grpSp>
        <p:nvGrpSpPr>
          <p:cNvPr id="60" name="Group 59">
            <a:extLst>
              <a:ext uri="{FF2B5EF4-FFF2-40B4-BE49-F238E27FC236}">
                <a16:creationId xmlns:a16="http://schemas.microsoft.com/office/drawing/2014/main" id="{3B905776-E9C9-882C-5217-EE7F2D03BC24}"/>
              </a:ext>
            </a:extLst>
          </p:cNvPr>
          <p:cNvGrpSpPr>
            <a:grpSpLocks noChangeAspect="1"/>
          </p:cNvGrpSpPr>
          <p:nvPr/>
        </p:nvGrpSpPr>
        <p:grpSpPr>
          <a:xfrm>
            <a:off x="4189519" y="2988727"/>
            <a:ext cx="1920240" cy="1169669"/>
            <a:chOff x="6988685" y="1301370"/>
            <a:chExt cx="4529674" cy="2759138"/>
          </a:xfrm>
        </p:grpSpPr>
        <p:grpSp>
          <p:nvGrpSpPr>
            <p:cNvPr id="46" name="Group 45">
              <a:extLst>
                <a:ext uri="{FF2B5EF4-FFF2-40B4-BE49-F238E27FC236}">
                  <a16:creationId xmlns:a16="http://schemas.microsoft.com/office/drawing/2014/main" id="{17DBEBCD-DA52-1704-D6A7-3A2BF8C8D99D}"/>
                </a:ext>
              </a:extLst>
            </p:cNvPr>
            <p:cNvGrpSpPr>
              <a:grpSpLocks noChangeAspect="1"/>
            </p:cNvGrpSpPr>
            <p:nvPr/>
          </p:nvGrpSpPr>
          <p:grpSpPr>
            <a:xfrm>
              <a:off x="6988685" y="1301370"/>
              <a:ext cx="4529674" cy="1989464"/>
              <a:chOff x="3642463" y="1328585"/>
              <a:chExt cx="4529675" cy="1989464"/>
            </a:xfrm>
          </p:grpSpPr>
          <p:cxnSp>
            <p:nvCxnSpPr>
              <p:cNvPr id="47" name="Straight Arrow Connector 46">
                <a:extLst>
                  <a:ext uri="{FF2B5EF4-FFF2-40B4-BE49-F238E27FC236}">
                    <a16:creationId xmlns:a16="http://schemas.microsoft.com/office/drawing/2014/main" id="{0871F973-EBC8-C74E-5C67-CC76B7124481}"/>
                  </a:ext>
                </a:extLst>
              </p:cNvPr>
              <p:cNvCxnSpPr>
                <a:cxnSpLocks/>
                <a:stCxn id="50" idx="2"/>
              </p:cNvCxnSpPr>
              <p:nvPr/>
            </p:nvCxnSpPr>
            <p:spPr>
              <a:xfrm>
                <a:off x="4191103" y="2530999"/>
                <a:ext cx="1006309" cy="787050"/>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54409A-8C09-FEA4-491E-47FEACABFAE7}"/>
                  </a:ext>
                </a:extLst>
              </p:cNvPr>
              <p:cNvCxnSpPr>
                <a:cxnSpLocks/>
              </p:cNvCxnSpPr>
              <p:nvPr/>
            </p:nvCxnSpPr>
            <p:spPr>
              <a:xfrm flipH="1">
                <a:off x="6294693" y="2393487"/>
                <a:ext cx="1191646" cy="924562"/>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9B0E393-246B-F43A-BBB9-89E4D4FE246C}"/>
                  </a:ext>
                </a:extLst>
              </p:cNvPr>
              <p:cNvGrpSpPr/>
              <p:nvPr/>
            </p:nvGrpSpPr>
            <p:grpSpPr>
              <a:xfrm>
                <a:off x="6800538" y="1328585"/>
                <a:ext cx="1371600" cy="1375003"/>
                <a:chOff x="8170628" y="2639005"/>
                <a:chExt cx="1371600" cy="1375003"/>
              </a:xfrm>
            </p:grpSpPr>
            <p:pic>
              <p:nvPicPr>
                <p:cNvPr id="51" name="Graphic 50" descr="Lips outline">
                  <a:extLst>
                    <a:ext uri="{FF2B5EF4-FFF2-40B4-BE49-F238E27FC236}">
                      <a16:creationId xmlns:a16="http://schemas.microsoft.com/office/drawing/2014/main" id="{D63D08FD-B0FC-533E-750C-D53677EA17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0628" y="2639005"/>
                  <a:ext cx="1371600" cy="1375003"/>
                </a:xfrm>
                <a:prstGeom prst="rect">
                  <a:avLst/>
                </a:prstGeom>
              </p:spPr>
            </p:pic>
            <p:pic>
              <p:nvPicPr>
                <p:cNvPr id="52" name="Graphic 51" descr="Anger Symbol with solid fill">
                  <a:extLst>
                    <a:ext uri="{FF2B5EF4-FFF2-40B4-BE49-F238E27FC236}">
                      <a16:creationId xmlns:a16="http://schemas.microsoft.com/office/drawing/2014/main" id="{A684B875-DF9D-8A97-1A95-39F7A5D3B0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36388" y="3282488"/>
                  <a:ext cx="274320" cy="274320"/>
                </a:xfrm>
                <a:prstGeom prst="rect">
                  <a:avLst/>
                </a:prstGeom>
              </p:spPr>
            </p:pic>
            <p:pic>
              <p:nvPicPr>
                <p:cNvPr id="53" name="Graphic 52" descr="Bubbles with solid fill">
                  <a:extLst>
                    <a:ext uri="{FF2B5EF4-FFF2-40B4-BE49-F238E27FC236}">
                      <a16:creationId xmlns:a16="http://schemas.microsoft.com/office/drawing/2014/main" id="{F1B4F427-5BBB-DF51-8E2F-03B4F92A30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50473" y="3328208"/>
                  <a:ext cx="182880" cy="182880"/>
                </a:xfrm>
                <a:prstGeom prst="rect">
                  <a:avLst/>
                </a:prstGeom>
              </p:spPr>
            </p:pic>
          </p:grpSp>
          <p:pic>
            <p:nvPicPr>
              <p:cNvPr id="50" name="Picture 49" descr="Icon&#10;&#10;Description automatically generated">
                <a:extLst>
                  <a:ext uri="{FF2B5EF4-FFF2-40B4-BE49-F238E27FC236}">
                    <a16:creationId xmlns:a16="http://schemas.microsoft.com/office/drawing/2014/main" id="{315AFC2A-6E3C-6BBB-D032-1E1994B25A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2463" y="1477561"/>
                <a:ext cx="1097280" cy="1053438"/>
              </a:xfrm>
              <a:prstGeom prst="rect">
                <a:avLst/>
              </a:prstGeom>
            </p:spPr>
          </p:pic>
        </p:grpSp>
        <p:grpSp>
          <p:nvGrpSpPr>
            <p:cNvPr id="59" name="Group 58">
              <a:extLst>
                <a:ext uri="{FF2B5EF4-FFF2-40B4-BE49-F238E27FC236}">
                  <a16:creationId xmlns:a16="http://schemas.microsoft.com/office/drawing/2014/main" id="{81457810-8268-087B-F7A9-527E075656F4}"/>
                </a:ext>
              </a:extLst>
            </p:cNvPr>
            <p:cNvGrpSpPr/>
            <p:nvPr/>
          </p:nvGrpSpPr>
          <p:grpSpPr>
            <a:xfrm>
              <a:off x="8543634" y="2434440"/>
              <a:ext cx="1097280" cy="1626068"/>
              <a:chOff x="8543634" y="2434440"/>
              <a:chExt cx="1097280" cy="1626068"/>
            </a:xfrm>
          </p:grpSpPr>
          <p:pic>
            <p:nvPicPr>
              <p:cNvPr id="55" name="Graphic 54" descr="Contract with solid fill">
                <a:extLst>
                  <a:ext uri="{FF2B5EF4-FFF2-40B4-BE49-F238E27FC236}">
                    <a16:creationId xmlns:a16="http://schemas.microsoft.com/office/drawing/2014/main" id="{8DADB651-40C3-E0FC-008C-925EAE372C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43634" y="2963228"/>
                <a:ext cx="1097280" cy="1097280"/>
              </a:xfrm>
              <a:prstGeom prst="rect">
                <a:avLst/>
              </a:prstGeom>
            </p:spPr>
          </p:pic>
          <p:pic>
            <p:nvPicPr>
              <p:cNvPr id="56" name="Graphic 55" descr="Comment Dislike with solid fill">
                <a:extLst>
                  <a:ext uri="{FF2B5EF4-FFF2-40B4-BE49-F238E27FC236}">
                    <a16:creationId xmlns:a16="http://schemas.microsoft.com/office/drawing/2014/main" id="{81E320FB-E9E3-7A05-CF48-FB18EF6B7E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4835" y="2434440"/>
                <a:ext cx="731520" cy="731520"/>
              </a:xfrm>
              <a:prstGeom prst="rect">
                <a:avLst/>
              </a:prstGeom>
            </p:spPr>
          </p:pic>
          <p:sp>
            <p:nvSpPr>
              <p:cNvPr id="58" name="Rectangle 57">
                <a:extLst>
                  <a:ext uri="{FF2B5EF4-FFF2-40B4-BE49-F238E27FC236}">
                    <a16:creationId xmlns:a16="http://schemas.microsoft.com/office/drawing/2014/main" id="{5EE4CEBA-2CE5-1F95-141F-9C640091B4B3}"/>
                  </a:ext>
                </a:extLst>
              </p:cNvPr>
              <p:cNvSpPr/>
              <p:nvPr/>
            </p:nvSpPr>
            <p:spPr>
              <a:xfrm>
                <a:off x="8591810" y="2503784"/>
                <a:ext cx="958133" cy="15028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 name="Rectangle: Rounded Corners 60">
            <a:extLst>
              <a:ext uri="{FF2B5EF4-FFF2-40B4-BE49-F238E27FC236}">
                <a16:creationId xmlns:a16="http://schemas.microsoft.com/office/drawing/2014/main" id="{60D6144B-F6AE-7E11-3A3F-242D6A769572}"/>
              </a:ext>
            </a:extLst>
          </p:cNvPr>
          <p:cNvSpPr/>
          <p:nvPr/>
        </p:nvSpPr>
        <p:spPr>
          <a:xfrm>
            <a:off x="3896544" y="2687559"/>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DA90639-6205-494A-24C8-E7112E6F0E3F}"/>
              </a:ext>
            </a:extLst>
          </p:cNvPr>
          <p:cNvSpPr txBox="1"/>
          <p:nvPr/>
        </p:nvSpPr>
        <p:spPr>
          <a:xfrm>
            <a:off x="3862668" y="2603904"/>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3</a:t>
            </a:r>
            <a:endParaRPr lang="en-US" b="1" dirty="0">
              <a:solidFill>
                <a:schemeClr val="bg1"/>
              </a:solidFill>
              <a:latin typeface="Tw Cen MT" panose="020B0602020104020603" pitchFamily="34" charset="0"/>
            </a:endParaRPr>
          </a:p>
        </p:txBody>
      </p:sp>
      <p:grpSp>
        <p:nvGrpSpPr>
          <p:cNvPr id="78" name="Group 77">
            <a:extLst>
              <a:ext uri="{FF2B5EF4-FFF2-40B4-BE49-F238E27FC236}">
                <a16:creationId xmlns:a16="http://schemas.microsoft.com/office/drawing/2014/main" id="{2E100169-3F41-F7EE-4541-1EFE9BC6C968}"/>
              </a:ext>
            </a:extLst>
          </p:cNvPr>
          <p:cNvGrpSpPr>
            <a:grpSpLocks noChangeAspect="1"/>
          </p:cNvGrpSpPr>
          <p:nvPr/>
        </p:nvGrpSpPr>
        <p:grpSpPr>
          <a:xfrm>
            <a:off x="6660340" y="3034505"/>
            <a:ext cx="1371600" cy="1358319"/>
            <a:chOff x="7875693" y="2369807"/>
            <a:chExt cx="1851824" cy="1833895"/>
          </a:xfrm>
        </p:grpSpPr>
        <p:grpSp>
          <p:nvGrpSpPr>
            <p:cNvPr id="64" name="Group 63">
              <a:extLst>
                <a:ext uri="{FF2B5EF4-FFF2-40B4-BE49-F238E27FC236}">
                  <a16:creationId xmlns:a16="http://schemas.microsoft.com/office/drawing/2014/main" id="{B45099E2-AA4E-D1EE-7162-118F52CAA91A}"/>
                </a:ext>
              </a:extLst>
            </p:cNvPr>
            <p:cNvGrpSpPr>
              <a:grpSpLocks noChangeAspect="1"/>
            </p:cNvGrpSpPr>
            <p:nvPr/>
          </p:nvGrpSpPr>
          <p:grpSpPr>
            <a:xfrm>
              <a:off x="8995997" y="2369807"/>
              <a:ext cx="731520" cy="731520"/>
              <a:chOff x="8682926" y="4383898"/>
              <a:chExt cx="1828800" cy="1828800"/>
            </a:xfrm>
          </p:grpSpPr>
          <p:pic>
            <p:nvPicPr>
              <p:cNvPr id="65" name="Graphic 64" descr="Lips outline">
                <a:extLst>
                  <a:ext uri="{FF2B5EF4-FFF2-40B4-BE49-F238E27FC236}">
                    <a16:creationId xmlns:a16="http://schemas.microsoft.com/office/drawing/2014/main" id="{604AC22B-B0E8-9C8D-6B43-DB20C7975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2926" y="4383898"/>
                <a:ext cx="1828800" cy="1828800"/>
              </a:xfrm>
              <a:prstGeom prst="rect">
                <a:avLst/>
              </a:prstGeom>
            </p:spPr>
          </p:pic>
          <p:pic>
            <p:nvPicPr>
              <p:cNvPr id="66" name="Graphic 65" descr="Anger Symbol with solid fill">
                <a:extLst>
                  <a:ext uri="{FF2B5EF4-FFF2-40B4-BE49-F238E27FC236}">
                    <a16:creationId xmlns:a16="http://schemas.microsoft.com/office/drawing/2014/main" id="{AA9E23F9-E5C3-41BB-68C6-6904D3DCDA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0126" y="5199327"/>
                <a:ext cx="457200" cy="457200"/>
              </a:xfrm>
              <a:prstGeom prst="rect">
                <a:avLst/>
              </a:prstGeom>
            </p:spPr>
          </p:pic>
          <p:pic>
            <p:nvPicPr>
              <p:cNvPr id="67" name="Graphic 66" descr="Bubbles with solid fill">
                <a:extLst>
                  <a:ext uri="{FF2B5EF4-FFF2-40B4-BE49-F238E27FC236}">
                    <a16:creationId xmlns:a16="http://schemas.microsoft.com/office/drawing/2014/main" id="{835831BC-E2A3-3E4E-FFA6-4525583C7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7326" y="5262667"/>
                <a:ext cx="365760" cy="365760"/>
              </a:xfrm>
              <a:prstGeom prst="rect">
                <a:avLst/>
              </a:prstGeom>
            </p:spPr>
          </p:pic>
        </p:grpSp>
        <p:pic>
          <p:nvPicPr>
            <p:cNvPr id="68" name="Picture 67" descr="Icon&#10;&#10;Description automatically generated">
              <a:extLst>
                <a:ext uri="{FF2B5EF4-FFF2-40B4-BE49-F238E27FC236}">
                  <a16:creationId xmlns:a16="http://schemas.microsoft.com/office/drawing/2014/main" id="{5DD7F72B-A9EB-651A-CCA5-1D04DCFBAF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5693" y="2400768"/>
              <a:ext cx="731520" cy="702292"/>
            </a:xfrm>
            <a:prstGeom prst="rect">
              <a:avLst/>
            </a:prstGeom>
          </p:spPr>
        </p:pic>
        <p:cxnSp>
          <p:nvCxnSpPr>
            <p:cNvPr id="69" name="Straight Arrow Connector 68">
              <a:extLst>
                <a:ext uri="{FF2B5EF4-FFF2-40B4-BE49-F238E27FC236}">
                  <a16:creationId xmlns:a16="http://schemas.microsoft.com/office/drawing/2014/main" id="{1F72C4A1-54CF-2734-85DB-A39BA0E8493E}"/>
                </a:ext>
              </a:extLst>
            </p:cNvPr>
            <p:cNvCxnSpPr>
              <a:cxnSpLocks/>
              <a:stCxn id="68" idx="2"/>
              <a:endCxn id="74" idx="0"/>
            </p:cNvCxnSpPr>
            <p:nvPr/>
          </p:nvCxnSpPr>
          <p:spPr>
            <a:xfrm>
              <a:off x="8241453" y="3103060"/>
              <a:ext cx="0" cy="373998"/>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Icon&#10;&#10;Description automatically generated">
              <a:extLst>
                <a:ext uri="{FF2B5EF4-FFF2-40B4-BE49-F238E27FC236}">
                  <a16:creationId xmlns:a16="http://schemas.microsoft.com/office/drawing/2014/main" id="{2A4FAF7D-472C-148B-535D-E179D7CC85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75693" y="3477058"/>
              <a:ext cx="731520" cy="726644"/>
            </a:xfrm>
            <a:prstGeom prst="rect">
              <a:avLst/>
            </a:prstGeom>
          </p:spPr>
        </p:pic>
      </p:grpSp>
      <p:sp>
        <p:nvSpPr>
          <p:cNvPr id="79" name="Rectangle: Rounded Corners 78">
            <a:extLst>
              <a:ext uri="{FF2B5EF4-FFF2-40B4-BE49-F238E27FC236}">
                <a16:creationId xmlns:a16="http://schemas.microsoft.com/office/drawing/2014/main" id="{FF74C16B-C6D4-0E97-F04C-375E348568FB}"/>
              </a:ext>
            </a:extLst>
          </p:cNvPr>
          <p:cNvSpPr/>
          <p:nvPr/>
        </p:nvSpPr>
        <p:spPr>
          <a:xfrm>
            <a:off x="6382254" y="2723848"/>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201133B-75F0-D35C-C710-877185F40535}"/>
              </a:ext>
            </a:extLst>
          </p:cNvPr>
          <p:cNvSpPr txBox="1"/>
          <p:nvPr/>
        </p:nvSpPr>
        <p:spPr>
          <a:xfrm>
            <a:off x="6348378" y="2647173"/>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4</a:t>
            </a:r>
            <a:endParaRPr lang="en-US" b="1" dirty="0">
              <a:solidFill>
                <a:schemeClr val="bg1"/>
              </a:solidFill>
              <a:latin typeface="Tw Cen MT" panose="020B0602020104020603" pitchFamily="34" charset="0"/>
            </a:endParaRPr>
          </a:p>
        </p:txBody>
      </p:sp>
      <p:sp>
        <p:nvSpPr>
          <p:cNvPr id="83" name="Rectangle: Rounded Corners 82">
            <a:extLst>
              <a:ext uri="{FF2B5EF4-FFF2-40B4-BE49-F238E27FC236}">
                <a16:creationId xmlns:a16="http://schemas.microsoft.com/office/drawing/2014/main" id="{EB15D977-ACDA-8A54-6EB7-8D4382BE0BB5}"/>
              </a:ext>
            </a:extLst>
          </p:cNvPr>
          <p:cNvSpPr/>
          <p:nvPr/>
        </p:nvSpPr>
        <p:spPr>
          <a:xfrm>
            <a:off x="8418665" y="2720280"/>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FF6C89-CEA9-E9A3-86AC-9F0419D33314}"/>
              </a:ext>
            </a:extLst>
          </p:cNvPr>
          <p:cNvSpPr txBox="1"/>
          <p:nvPr/>
        </p:nvSpPr>
        <p:spPr>
          <a:xfrm>
            <a:off x="8384789" y="2650585"/>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5</a:t>
            </a:r>
            <a:endParaRPr lang="en-US" b="1" dirty="0">
              <a:solidFill>
                <a:schemeClr val="bg1"/>
              </a:solidFill>
              <a:latin typeface="Tw Cen MT" panose="020B0602020104020603" pitchFamily="34" charset="0"/>
            </a:endParaRPr>
          </a:p>
        </p:txBody>
      </p:sp>
      <p:grpSp>
        <p:nvGrpSpPr>
          <p:cNvPr id="109" name="Group 108">
            <a:extLst>
              <a:ext uri="{FF2B5EF4-FFF2-40B4-BE49-F238E27FC236}">
                <a16:creationId xmlns:a16="http://schemas.microsoft.com/office/drawing/2014/main" id="{D8606C07-28A7-D3C2-42E5-CA174C1B92ED}"/>
              </a:ext>
            </a:extLst>
          </p:cNvPr>
          <p:cNvGrpSpPr/>
          <p:nvPr/>
        </p:nvGrpSpPr>
        <p:grpSpPr>
          <a:xfrm>
            <a:off x="8665219" y="3186600"/>
            <a:ext cx="1470841" cy="541818"/>
            <a:chOff x="8637655" y="2874180"/>
            <a:chExt cx="1470841" cy="541818"/>
          </a:xfrm>
        </p:grpSpPr>
        <p:grpSp>
          <p:nvGrpSpPr>
            <p:cNvPr id="96" name="Group 95">
              <a:extLst>
                <a:ext uri="{FF2B5EF4-FFF2-40B4-BE49-F238E27FC236}">
                  <a16:creationId xmlns:a16="http://schemas.microsoft.com/office/drawing/2014/main" id="{62E1B639-01D7-2AEC-6BB5-306F5BA67787}"/>
                </a:ext>
              </a:extLst>
            </p:cNvPr>
            <p:cNvGrpSpPr/>
            <p:nvPr/>
          </p:nvGrpSpPr>
          <p:grpSpPr>
            <a:xfrm>
              <a:off x="8637655" y="2874180"/>
              <a:ext cx="541818" cy="541818"/>
              <a:chOff x="9101246" y="4096079"/>
              <a:chExt cx="541818" cy="541818"/>
            </a:xfrm>
          </p:grpSpPr>
          <p:pic>
            <p:nvPicPr>
              <p:cNvPr id="91" name="Graphic 90" descr="Lips outline">
                <a:extLst>
                  <a:ext uri="{FF2B5EF4-FFF2-40B4-BE49-F238E27FC236}">
                    <a16:creationId xmlns:a16="http://schemas.microsoft.com/office/drawing/2014/main" id="{61E16278-88AD-F8D1-8FA1-FCF6C5C00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01246" y="4096079"/>
                <a:ext cx="541818" cy="541818"/>
              </a:xfrm>
              <a:prstGeom prst="rect">
                <a:avLst/>
              </a:prstGeom>
            </p:spPr>
          </p:pic>
          <p:pic>
            <p:nvPicPr>
              <p:cNvPr id="92" name="Graphic 91" descr="Anger Symbol with solid fill">
                <a:extLst>
                  <a:ext uri="{FF2B5EF4-FFF2-40B4-BE49-F238E27FC236}">
                    <a16:creationId xmlns:a16="http://schemas.microsoft.com/office/drawing/2014/main" id="{EADCAD02-7D9C-1D11-5F4A-6FAF9BDA23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6701" y="4337667"/>
                <a:ext cx="135455" cy="135455"/>
              </a:xfrm>
              <a:prstGeom prst="rect">
                <a:avLst/>
              </a:prstGeom>
            </p:spPr>
          </p:pic>
          <p:pic>
            <p:nvPicPr>
              <p:cNvPr id="93" name="Graphic 92" descr="Bubbles with solid fill">
                <a:extLst>
                  <a:ext uri="{FF2B5EF4-FFF2-40B4-BE49-F238E27FC236}">
                    <a16:creationId xmlns:a16="http://schemas.microsoft.com/office/drawing/2014/main" id="{EE0245A5-6CAD-7EEB-AA9A-4B7951C2D7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155" y="4356433"/>
                <a:ext cx="108364" cy="108364"/>
              </a:xfrm>
              <a:prstGeom prst="rect">
                <a:avLst/>
              </a:prstGeom>
            </p:spPr>
          </p:pic>
        </p:grpSp>
        <p:pic>
          <p:nvPicPr>
            <p:cNvPr id="88" name="Picture 87" descr="Icon&#10;&#10;Description automatically generated">
              <a:extLst>
                <a:ext uri="{FF2B5EF4-FFF2-40B4-BE49-F238E27FC236}">
                  <a16:creationId xmlns:a16="http://schemas.microsoft.com/office/drawing/2014/main" id="{C2A6DC19-4D38-3FA0-3BBF-B874E78754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6677" y="2874180"/>
              <a:ext cx="541819" cy="520169"/>
            </a:xfrm>
            <a:prstGeom prst="rect">
              <a:avLst/>
            </a:prstGeom>
          </p:spPr>
        </p:pic>
        <p:cxnSp>
          <p:nvCxnSpPr>
            <p:cNvPr id="89" name="Straight Arrow Connector 88">
              <a:extLst>
                <a:ext uri="{FF2B5EF4-FFF2-40B4-BE49-F238E27FC236}">
                  <a16:creationId xmlns:a16="http://schemas.microsoft.com/office/drawing/2014/main" id="{DDDA05F9-609D-9153-AE14-6B546C90262C}"/>
                </a:ext>
              </a:extLst>
            </p:cNvPr>
            <p:cNvCxnSpPr>
              <a:cxnSpLocks/>
              <a:stCxn id="91" idx="3"/>
              <a:endCxn id="88" idx="1"/>
            </p:cNvCxnSpPr>
            <p:nvPr/>
          </p:nvCxnSpPr>
          <p:spPr>
            <a:xfrm flipV="1">
              <a:off x="9179473" y="3134265"/>
              <a:ext cx="387204" cy="10824"/>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57357A7-526C-022F-4629-2A492EC0B1C5}"/>
              </a:ext>
            </a:extLst>
          </p:cNvPr>
          <p:cNvGrpSpPr/>
          <p:nvPr/>
        </p:nvGrpSpPr>
        <p:grpSpPr>
          <a:xfrm>
            <a:off x="10631152" y="3172904"/>
            <a:ext cx="1389985" cy="541818"/>
            <a:chOff x="10582754" y="2844859"/>
            <a:chExt cx="1389985" cy="541818"/>
          </a:xfrm>
        </p:grpSpPr>
        <p:grpSp>
          <p:nvGrpSpPr>
            <p:cNvPr id="100" name="Group 99">
              <a:extLst>
                <a:ext uri="{FF2B5EF4-FFF2-40B4-BE49-F238E27FC236}">
                  <a16:creationId xmlns:a16="http://schemas.microsoft.com/office/drawing/2014/main" id="{71C51557-A45E-F674-E166-E55E34FA3968}"/>
                </a:ext>
              </a:extLst>
            </p:cNvPr>
            <p:cNvGrpSpPr/>
            <p:nvPr/>
          </p:nvGrpSpPr>
          <p:grpSpPr>
            <a:xfrm>
              <a:off x="11430921" y="2844859"/>
              <a:ext cx="541818" cy="541818"/>
              <a:chOff x="9101246" y="4096079"/>
              <a:chExt cx="541818" cy="541818"/>
            </a:xfrm>
          </p:grpSpPr>
          <p:pic>
            <p:nvPicPr>
              <p:cNvPr id="101" name="Graphic 100" descr="Lips outline">
                <a:extLst>
                  <a:ext uri="{FF2B5EF4-FFF2-40B4-BE49-F238E27FC236}">
                    <a16:creationId xmlns:a16="http://schemas.microsoft.com/office/drawing/2014/main" id="{4D1740D8-0B67-B389-958F-3B492B0110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01246" y="4096079"/>
                <a:ext cx="541818" cy="541818"/>
              </a:xfrm>
              <a:prstGeom prst="rect">
                <a:avLst/>
              </a:prstGeom>
            </p:spPr>
          </p:pic>
          <p:pic>
            <p:nvPicPr>
              <p:cNvPr id="102" name="Graphic 101" descr="Anger Symbol with solid fill">
                <a:extLst>
                  <a:ext uri="{FF2B5EF4-FFF2-40B4-BE49-F238E27FC236}">
                    <a16:creationId xmlns:a16="http://schemas.microsoft.com/office/drawing/2014/main" id="{2BF8FE62-2132-F6CC-4B12-1564F38C92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6701" y="4337667"/>
                <a:ext cx="135455" cy="135455"/>
              </a:xfrm>
              <a:prstGeom prst="rect">
                <a:avLst/>
              </a:prstGeom>
            </p:spPr>
          </p:pic>
          <p:pic>
            <p:nvPicPr>
              <p:cNvPr id="103" name="Graphic 102" descr="Bubbles with solid fill">
                <a:extLst>
                  <a:ext uri="{FF2B5EF4-FFF2-40B4-BE49-F238E27FC236}">
                    <a16:creationId xmlns:a16="http://schemas.microsoft.com/office/drawing/2014/main" id="{EF790BFA-8341-3519-ED21-F5DAAC704D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2155" y="4356433"/>
                <a:ext cx="108364" cy="108364"/>
              </a:xfrm>
              <a:prstGeom prst="rect">
                <a:avLst/>
              </a:prstGeom>
            </p:spPr>
          </p:pic>
        </p:grpSp>
        <p:pic>
          <p:nvPicPr>
            <p:cNvPr id="104" name="Picture 103" descr="Icon&#10;&#10;Description automatically generated">
              <a:extLst>
                <a:ext uri="{FF2B5EF4-FFF2-40B4-BE49-F238E27FC236}">
                  <a16:creationId xmlns:a16="http://schemas.microsoft.com/office/drawing/2014/main" id="{EB0B2BE0-E2E5-229F-495C-D509AD408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754" y="2855683"/>
              <a:ext cx="541819" cy="520169"/>
            </a:xfrm>
            <a:prstGeom prst="rect">
              <a:avLst/>
            </a:prstGeom>
          </p:spPr>
        </p:pic>
        <p:cxnSp>
          <p:nvCxnSpPr>
            <p:cNvPr id="105" name="Straight Arrow Connector 104">
              <a:extLst>
                <a:ext uri="{FF2B5EF4-FFF2-40B4-BE49-F238E27FC236}">
                  <a16:creationId xmlns:a16="http://schemas.microsoft.com/office/drawing/2014/main" id="{DFD060A3-7237-4493-9AE3-87EA16296F24}"/>
                </a:ext>
              </a:extLst>
            </p:cNvPr>
            <p:cNvCxnSpPr>
              <a:cxnSpLocks/>
              <a:stCxn id="104" idx="3"/>
              <a:endCxn id="101" idx="1"/>
            </p:cNvCxnSpPr>
            <p:nvPr/>
          </p:nvCxnSpPr>
          <p:spPr>
            <a:xfrm>
              <a:off x="11124573" y="3115768"/>
              <a:ext cx="306348" cy="0"/>
            </a:xfrm>
            <a:prstGeom prst="straightConnector1">
              <a:avLst/>
            </a:prstGeom>
            <a:ln w="38100">
              <a:solidFill>
                <a:srgbClr val="EEB66B"/>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Rounded Corners 110">
            <a:extLst>
              <a:ext uri="{FF2B5EF4-FFF2-40B4-BE49-F238E27FC236}">
                <a16:creationId xmlns:a16="http://schemas.microsoft.com/office/drawing/2014/main" id="{CC47474C-5DDA-2355-7209-54D8CDB77F49}"/>
              </a:ext>
            </a:extLst>
          </p:cNvPr>
          <p:cNvSpPr/>
          <p:nvPr/>
        </p:nvSpPr>
        <p:spPr>
          <a:xfrm>
            <a:off x="10383728" y="2789975"/>
            <a:ext cx="247424" cy="268447"/>
          </a:xfrm>
          <a:prstGeom prst="roundRect">
            <a:avLst/>
          </a:prstGeom>
          <a:solidFill>
            <a:srgbClr val="EE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EAB07356-DF68-833A-F224-7CFD76F367E6}"/>
              </a:ext>
            </a:extLst>
          </p:cNvPr>
          <p:cNvSpPr txBox="1"/>
          <p:nvPr/>
        </p:nvSpPr>
        <p:spPr>
          <a:xfrm>
            <a:off x="10349852" y="2720280"/>
            <a:ext cx="175412" cy="400110"/>
          </a:xfrm>
          <a:prstGeom prst="rect">
            <a:avLst/>
          </a:prstGeom>
          <a:noFill/>
        </p:spPr>
        <p:txBody>
          <a:bodyPr wrap="square" rtlCol="0">
            <a:spAutoFit/>
          </a:bodyPr>
          <a:lstStyle/>
          <a:p>
            <a:r>
              <a:rPr lang="en-US" sz="2000" b="1" dirty="0">
                <a:solidFill>
                  <a:schemeClr val="bg1"/>
                </a:solidFill>
                <a:latin typeface="Tw Cen MT" panose="020B0602020104020603" pitchFamily="34" charset="0"/>
              </a:rPr>
              <a:t>6</a:t>
            </a:r>
            <a:endParaRPr lang="en-US" b="1" dirty="0">
              <a:solidFill>
                <a:schemeClr val="bg1"/>
              </a:solidFill>
              <a:latin typeface="Tw Cen MT" panose="020B0602020104020603" pitchFamily="34" charset="0"/>
            </a:endParaRPr>
          </a:p>
        </p:txBody>
      </p:sp>
      <p:sp>
        <p:nvSpPr>
          <p:cNvPr id="113" name="TextBox 112">
            <a:extLst>
              <a:ext uri="{FF2B5EF4-FFF2-40B4-BE49-F238E27FC236}">
                <a16:creationId xmlns:a16="http://schemas.microsoft.com/office/drawing/2014/main" id="{2495D361-3D4B-C03C-64B5-774172344A69}"/>
              </a:ext>
            </a:extLst>
          </p:cNvPr>
          <p:cNvSpPr txBox="1"/>
          <p:nvPr/>
        </p:nvSpPr>
        <p:spPr>
          <a:xfrm>
            <a:off x="14707" y="4435350"/>
            <a:ext cx="1538854" cy="307777"/>
          </a:xfrm>
          <a:prstGeom prst="rect">
            <a:avLst/>
          </a:prstGeom>
          <a:noFill/>
        </p:spPr>
        <p:txBody>
          <a:bodyPr wrap="square" rtlCol="0">
            <a:spAutoFit/>
          </a:bodyPr>
          <a:lstStyle/>
          <a:p>
            <a:pPr algn="ctr"/>
            <a:r>
              <a:rPr lang="en-US" sz="1400" b="1" dirty="0">
                <a:solidFill>
                  <a:srgbClr val="404040"/>
                </a:solidFill>
              </a:rPr>
              <a:t>Random error</a:t>
            </a:r>
          </a:p>
        </p:txBody>
      </p:sp>
      <p:sp>
        <p:nvSpPr>
          <p:cNvPr id="114" name="TextBox 113">
            <a:extLst>
              <a:ext uri="{FF2B5EF4-FFF2-40B4-BE49-F238E27FC236}">
                <a16:creationId xmlns:a16="http://schemas.microsoft.com/office/drawing/2014/main" id="{E2E2922D-38D7-A78A-5F27-483085834BCB}"/>
              </a:ext>
            </a:extLst>
          </p:cNvPr>
          <p:cNvSpPr txBox="1"/>
          <p:nvPr/>
        </p:nvSpPr>
        <p:spPr>
          <a:xfrm>
            <a:off x="1508491" y="4460505"/>
            <a:ext cx="2701920" cy="523220"/>
          </a:xfrm>
          <a:prstGeom prst="rect">
            <a:avLst/>
          </a:prstGeom>
          <a:noFill/>
        </p:spPr>
        <p:txBody>
          <a:bodyPr wrap="square" rtlCol="0">
            <a:spAutoFit/>
          </a:bodyPr>
          <a:lstStyle/>
          <a:p>
            <a:pPr algn="ctr"/>
            <a:r>
              <a:rPr lang="en-US" sz="1400" b="1" dirty="0">
                <a:solidFill>
                  <a:srgbClr val="404040"/>
                </a:solidFill>
              </a:rPr>
              <a:t>Sharing a common cause</a:t>
            </a:r>
          </a:p>
          <a:p>
            <a:pPr algn="ctr"/>
            <a:r>
              <a:rPr lang="en-US" sz="1400" b="1" dirty="0">
                <a:solidFill>
                  <a:srgbClr val="404040"/>
                </a:solidFill>
              </a:rPr>
              <a:t>(confounding bias)</a:t>
            </a:r>
          </a:p>
        </p:txBody>
      </p:sp>
      <p:sp>
        <p:nvSpPr>
          <p:cNvPr id="115" name="TextBox 114">
            <a:extLst>
              <a:ext uri="{FF2B5EF4-FFF2-40B4-BE49-F238E27FC236}">
                <a16:creationId xmlns:a16="http://schemas.microsoft.com/office/drawing/2014/main" id="{B24464AA-8F47-1CB5-3A4F-61036671CA28}"/>
              </a:ext>
            </a:extLst>
          </p:cNvPr>
          <p:cNvSpPr txBox="1"/>
          <p:nvPr/>
        </p:nvSpPr>
        <p:spPr>
          <a:xfrm>
            <a:off x="3688777" y="4466006"/>
            <a:ext cx="2981568" cy="523220"/>
          </a:xfrm>
          <a:prstGeom prst="rect">
            <a:avLst/>
          </a:prstGeom>
          <a:noFill/>
        </p:spPr>
        <p:txBody>
          <a:bodyPr wrap="square" rtlCol="0">
            <a:spAutoFit/>
          </a:bodyPr>
          <a:lstStyle/>
          <a:p>
            <a:pPr algn="ctr"/>
            <a:r>
              <a:rPr lang="en-US" sz="1400" b="1" dirty="0">
                <a:solidFill>
                  <a:srgbClr val="404040"/>
                </a:solidFill>
              </a:rPr>
              <a:t>Conditioning on a common effect </a:t>
            </a:r>
          </a:p>
          <a:p>
            <a:pPr algn="ctr"/>
            <a:r>
              <a:rPr lang="en-US" sz="1400" b="1" dirty="0">
                <a:solidFill>
                  <a:srgbClr val="404040"/>
                </a:solidFill>
              </a:rPr>
              <a:t>(selection bias)</a:t>
            </a:r>
          </a:p>
        </p:txBody>
      </p:sp>
      <p:sp>
        <p:nvSpPr>
          <p:cNvPr id="116" name="TextBox 115">
            <a:extLst>
              <a:ext uri="{FF2B5EF4-FFF2-40B4-BE49-F238E27FC236}">
                <a16:creationId xmlns:a16="http://schemas.microsoft.com/office/drawing/2014/main" id="{3C34EF0A-CACA-9476-BB1F-F9B5209F962B}"/>
              </a:ext>
            </a:extLst>
          </p:cNvPr>
          <p:cNvSpPr txBox="1"/>
          <p:nvPr/>
        </p:nvSpPr>
        <p:spPr>
          <a:xfrm>
            <a:off x="6485395" y="4475176"/>
            <a:ext cx="2098287" cy="523220"/>
          </a:xfrm>
          <a:prstGeom prst="rect">
            <a:avLst/>
          </a:prstGeom>
          <a:noFill/>
        </p:spPr>
        <p:txBody>
          <a:bodyPr wrap="square" rtlCol="0">
            <a:spAutoFit/>
          </a:bodyPr>
          <a:lstStyle/>
          <a:p>
            <a:pPr algn="ctr"/>
            <a:r>
              <a:rPr lang="en-US" sz="1400" b="1" dirty="0">
                <a:solidFill>
                  <a:srgbClr val="404040"/>
                </a:solidFill>
              </a:rPr>
              <a:t>Measurement error </a:t>
            </a:r>
          </a:p>
          <a:p>
            <a:pPr algn="ctr"/>
            <a:r>
              <a:rPr lang="en-US" sz="1400" b="1" dirty="0">
                <a:solidFill>
                  <a:srgbClr val="404040"/>
                </a:solidFill>
              </a:rPr>
              <a:t>(measurement bias)</a:t>
            </a:r>
          </a:p>
        </p:txBody>
      </p:sp>
      <p:sp>
        <p:nvSpPr>
          <p:cNvPr id="117" name="TextBox 116">
            <a:extLst>
              <a:ext uri="{FF2B5EF4-FFF2-40B4-BE49-F238E27FC236}">
                <a16:creationId xmlns:a16="http://schemas.microsoft.com/office/drawing/2014/main" id="{1A586F2B-4109-FFB9-9A81-74BB87507AB6}"/>
              </a:ext>
            </a:extLst>
          </p:cNvPr>
          <p:cNvSpPr txBox="1"/>
          <p:nvPr/>
        </p:nvSpPr>
        <p:spPr>
          <a:xfrm>
            <a:off x="8384789" y="4469675"/>
            <a:ext cx="1987253" cy="307777"/>
          </a:xfrm>
          <a:prstGeom prst="rect">
            <a:avLst/>
          </a:prstGeom>
          <a:noFill/>
        </p:spPr>
        <p:txBody>
          <a:bodyPr wrap="square" rtlCol="0">
            <a:spAutoFit/>
          </a:bodyPr>
          <a:lstStyle/>
          <a:p>
            <a:pPr algn="ctr"/>
            <a:r>
              <a:rPr lang="en-US" sz="1400" b="1" dirty="0">
                <a:solidFill>
                  <a:srgbClr val="404040"/>
                </a:solidFill>
              </a:rPr>
              <a:t>Reverse causation</a:t>
            </a:r>
          </a:p>
        </p:txBody>
      </p:sp>
      <p:sp>
        <p:nvSpPr>
          <p:cNvPr id="118" name="TextBox 117">
            <a:extLst>
              <a:ext uri="{FF2B5EF4-FFF2-40B4-BE49-F238E27FC236}">
                <a16:creationId xmlns:a16="http://schemas.microsoft.com/office/drawing/2014/main" id="{CD537147-FF4D-03B9-22F5-DF3C19C25DB9}"/>
              </a:ext>
            </a:extLst>
          </p:cNvPr>
          <p:cNvSpPr txBox="1"/>
          <p:nvPr/>
        </p:nvSpPr>
        <p:spPr>
          <a:xfrm>
            <a:off x="10592029" y="4460505"/>
            <a:ext cx="1468232" cy="307777"/>
          </a:xfrm>
          <a:prstGeom prst="rect">
            <a:avLst/>
          </a:prstGeom>
          <a:noFill/>
        </p:spPr>
        <p:txBody>
          <a:bodyPr wrap="square" rtlCol="0">
            <a:spAutoFit/>
          </a:bodyPr>
          <a:lstStyle/>
          <a:p>
            <a:pPr algn="ctr"/>
            <a:r>
              <a:rPr lang="en-US" sz="1400" b="1" dirty="0">
                <a:solidFill>
                  <a:srgbClr val="404040"/>
                </a:solidFill>
              </a:rPr>
              <a:t>Causal</a:t>
            </a:r>
          </a:p>
        </p:txBody>
      </p:sp>
      <p:sp>
        <p:nvSpPr>
          <p:cNvPr id="119" name="Right Brace 118">
            <a:extLst>
              <a:ext uri="{FF2B5EF4-FFF2-40B4-BE49-F238E27FC236}">
                <a16:creationId xmlns:a16="http://schemas.microsoft.com/office/drawing/2014/main" id="{C8FF4F0E-D3C9-641E-7B37-0F82488782DC}"/>
              </a:ext>
            </a:extLst>
          </p:cNvPr>
          <p:cNvSpPr/>
          <p:nvPr/>
        </p:nvSpPr>
        <p:spPr>
          <a:xfrm rot="16200000">
            <a:off x="4649910" y="-880413"/>
            <a:ext cx="568168" cy="6171742"/>
          </a:xfrm>
          <a:prstGeom prst="rightBrace">
            <a:avLst>
              <a:gd name="adj1" fmla="val 70292"/>
              <a:gd name="adj2" fmla="val 49196"/>
            </a:avLst>
          </a:prstGeom>
          <a:ln w="57150">
            <a:solidFill>
              <a:srgbClr val="D76D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TextBox 119">
            <a:extLst>
              <a:ext uri="{FF2B5EF4-FFF2-40B4-BE49-F238E27FC236}">
                <a16:creationId xmlns:a16="http://schemas.microsoft.com/office/drawing/2014/main" id="{88177446-5CCB-9584-C9D6-4F8CC95BAADE}"/>
              </a:ext>
            </a:extLst>
          </p:cNvPr>
          <p:cNvSpPr txBox="1"/>
          <p:nvPr/>
        </p:nvSpPr>
        <p:spPr>
          <a:xfrm>
            <a:off x="3844137" y="1540673"/>
            <a:ext cx="2092289" cy="400110"/>
          </a:xfrm>
          <a:prstGeom prst="rect">
            <a:avLst/>
          </a:prstGeom>
          <a:noFill/>
        </p:spPr>
        <p:txBody>
          <a:bodyPr wrap="square" rtlCol="0">
            <a:spAutoFit/>
          </a:bodyPr>
          <a:lstStyle/>
          <a:p>
            <a:pPr algn="ctr"/>
            <a:r>
              <a:rPr lang="en-US" sz="2000" b="1" dirty="0">
                <a:solidFill>
                  <a:srgbClr val="404040"/>
                </a:solidFill>
                <a:latin typeface="Tw Cen MT" panose="020B0602020104020603" pitchFamily="34" charset="0"/>
              </a:rPr>
              <a:t>Systematic errors</a:t>
            </a:r>
          </a:p>
        </p:txBody>
      </p:sp>
      <p:sp>
        <p:nvSpPr>
          <p:cNvPr id="121" name="Title 1">
            <a:extLst>
              <a:ext uri="{FF2B5EF4-FFF2-40B4-BE49-F238E27FC236}">
                <a16:creationId xmlns:a16="http://schemas.microsoft.com/office/drawing/2014/main" id="{48381806-7B58-8C52-8364-E52914E85AFA}"/>
              </a:ext>
            </a:extLst>
          </p:cNvPr>
          <p:cNvSpPr>
            <a:spLocks noGrp="1"/>
          </p:cNvSpPr>
          <p:nvPr>
            <p:ph type="title"/>
          </p:nvPr>
        </p:nvSpPr>
        <p:spPr>
          <a:xfrm>
            <a:off x="838200" y="365125"/>
            <a:ext cx="10515600" cy="1325563"/>
          </a:xfrm>
        </p:spPr>
        <p:txBody>
          <a:bodyPr/>
          <a:lstStyle/>
          <a:p>
            <a:r>
              <a:rPr lang="en-US" b="1" dirty="0">
                <a:latin typeface="Tw Cen MT" panose="020B0602020104020603" pitchFamily="34" charset="0"/>
              </a:rPr>
              <a:t>Potential explanations of an association in Causal studies</a:t>
            </a:r>
          </a:p>
        </p:txBody>
      </p:sp>
      <p:sp>
        <p:nvSpPr>
          <p:cNvPr id="122" name="Slide Number Placeholder 121">
            <a:extLst>
              <a:ext uri="{FF2B5EF4-FFF2-40B4-BE49-F238E27FC236}">
                <a16:creationId xmlns:a16="http://schemas.microsoft.com/office/drawing/2014/main" id="{18B8B6F1-4950-E971-1939-C4149BEDFB00}"/>
              </a:ext>
            </a:extLst>
          </p:cNvPr>
          <p:cNvSpPr>
            <a:spLocks noGrp="1"/>
          </p:cNvSpPr>
          <p:nvPr>
            <p:ph type="sldNum" sz="quarter" idx="12"/>
          </p:nvPr>
        </p:nvSpPr>
        <p:spPr>
          <a:xfrm>
            <a:off x="9393792" y="6471611"/>
            <a:ext cx="2743200" cy="365125"/>
          </a:xfrm>
        </p:spPr>
        <p:txBody>
          <a:bodyPr/>
          <a:lstStyle/>
          <a:p>
            <a:fld id="{54510960-620D-4CD2-ADEE-E7C3F97FE2AC}" type="slidenum">
              <a:rPr lang="en-US" smtClean="0"/>
              <a:t>7</a:t>
            </a:fld>
            <a:endParaRPr lang="en-US" dirty="0"/>
          </a:p>
        </p:txBody>
      </p:sp>
      <p:pic>
        <p:nvPicPr>
          <p:cNvPr id="2" name="Picture 1" descr="A picture containing text, sign, room, gambling house&#10;&#10;Description automatically generated">
            <a:extLst>
              <a:ext uri="{FF2B5EF4-FFF2-40B4-BE49-F238E27FC236}">
                <a16:creationId xmlns:a16="http://schemas.microsoft.com/office/drawing/2014/main" id="{917BCAC0-DC7A-485E-7448-D2E95084FCA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314144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Randomized clinical trials (RCTs)</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normAutofit lnSpcReduction="10000"/>
          </a:bodyPr>
          <a:lstStyle/>
          <a:p>
            <a:r>
              <a:rPr lang="en-US" dirty="0" err="1"/>
              <a:t>RoB</a:t>
            </a:r>
            <a:r>
              <a:rPr lang="en-US" dirty="0"/>
              <a:t> 2 (Risk of Bias 2): </a:t>
            </a:r>
            <a:r>
              <a:rPr lang="en-US" dirty="0">
                <a:hlinkClick r:id="rId2"/>
              </a:rPr>
              <a:t>https://www.riskofbias.info/welcome/rob-2-0-tool/current-version-of-rob-2</a:t>
            </a:r>
            <a:r>
              <a:rPr lang="en-US" dirty="0"/>
              <a:t> </a:t>
            </a:r>
          </a:p>
          <a:p>
            <a:r>
              <a:rPr lang="en-US" dirty="0" err="1"/>
              <a:t>RoB</a:t>
            </a:r>
            <a:r>
              <a:rPr lang="en-US" dirty="0"/>
              <a:t> 2 for cluster-randomized trials: </a:t>
            </a:r>
            <a:r>
              <a:rPr lang="en-US" dirty="0">
                <a:hlinkClick r:id="rId3"/>
              </a:rPr>
              <a:t>https://www.riskofbias.info/welcome/rob-2-0-tool/rob-2-for-cluster-randomized-trials</a:t>
            </a:r>
            <a:r>
              <a:rPr lang="en-US" dirty="0"/>
              <a:t> </a:t>
            </a:r>
          </a:p>
          <a:p>
            <a:r>
              <a:rPr lang="en-US" dirty="0"/>
              <a:t>Rob 2 for crossover trials: </a:t>
            </a:r>
            <a:r>
              <a:rPr lang="en-US" dirty="0">
                <a:hlinkClick r:id="rId4"/>
              </a:rPr>
              <a:t>https://www.riskofbias.info/welcome/rob-2-0-tool/rob-2-for-crossover-trials</a:t>
            </a:r>
            <a:r>
              <a:rPr lang="en-US" dirty="0"/>
              <a:t> </a:t>
            </a:r>
          </a:p>
          <a:p>
            <a:r>
              <a:rPr lang="en-US" dirty="0"/>
              <a:t>CASP (Critical Appraisal Skills </a:t>
            </a:r>
            <a:r>
              <a:rPr lang="en-US" dirty="0" err="1"/>
              <a:t>Programme</a:t>
            </a:r>
            <a:r>
              <a:rPr lang="en-US" dirty="0"/>
              <a:t>) for </a:t>
            </a:r>
            <a:r>
              <a:rPr lang="en-US" dirty="0" err="1"/>
              <a:t>Randomised</a:t>
            </a:r>
            <a:r>
              <a:rPr lang="en-US" dirty="0"/>
              <a:t> Controlled Trial Checklist: https://casp-uk.net/images/checklist/documents/CASP-Randomised-Controlled-Trial-Checklist/CASP-RCT-Checklist-PDF-Fillable-Form.pdf</a:t>
            </a:r>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4049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0007-6EF0-FA62-480B-E9CC76E24242}"/>
              </a:ext>
            </a:extLst>
          </p:cNvPr>
          <p:cNvSpPr>
            <a:spLocks noGrp="1"/>
          </p:cNvSpPr>
          <p:nvPr>
            <p:ph type="title"/>
          </p:nvPr>
        </p:nvSpPr>
        <p:spPr/>
        <p:txBody>
          <a:bodyPr/>
          <a:lstStyle/>
          <a:p>
            <a:r>
              <a:rPr lang="en-US" b="1" dirty="0">
                <a:latin typeface="Tw Cen MT" panose="020B0602020104020603" pitchFamily="34" charset="0"/>
              </a:rPr>
              <a:t>Causal cohort study</a:t>
            </a:r>
            <a:endParaRPr lang="en-US" dirty="0"/>
          </a:p>
        </p:txBody>
      </p:sp>
      <p:sp>
        <p:nvSpPr>
          <p:cNvPr id="3" name="Content Placeholder 2">
            <a:extLst>
              <a:ext uri="{FF2B5EF4-FFF2-40B4-BE49-F238E27FC236}">
                <a16:creationId xmlns:a16="http://schemas.microsoft.com/office/drawing/2014/main" id="{04816DF0-9517-BB1D-D653-188470D5D1C4}"/>
              </a:ext>
            </a:extLst>
          </p:cNvPr>
          <p:cNvSpPr>
            <a:spLocks noGrp="1"/>
          </p:cNvSpPr>
          <p:nvPr>
            <p:ph idx="1"/>
          </p:nvPr>
        </p:nvSpPr>
        <p:spPr/>
        <p:txBody>
          <a:bodyPr/>
          <a:lstStyle/>
          <a:p>
            <a:r>
              <a:rPr lang="en-US" dirty="0"/>
              <a:t>ROBINS-E (Risk Of Bias in Non-randomized Studies of Exposures): </a:t>
            </a:r>
            <a:r>
              <a:rPr lang="en-US" dirty="0">
                <a:hlinkClick r:id="rId2"/>
              </a:rPr>
              <a:t>https://www.riskofbias.info/welcome/robins-e-tool</a:t>
            </a:r>
            <a:r>
              <a:rPr lang="en-US" dirty="0"/>
              <a:t> </a:t>
            </a:r>
          </a:p>
          <a:p>
            <a:r>
              <a:rPr lang="en-US" dirty="0"/>
              <a:t>ROBINS-I (Risk Of Bias in Non-randomized Studies of Interventions): </a:t>
            </a:r>
            <a:r>
              <a:rPr lang="en-US" dirty="0">
                <a:hlinkClick r:id="rId3"/>
              </a:rPr>
              <a:t>https://www.riskofbias.info/welcome/home</a:t>
            </a:r>
            <a:r>
              <a:rPr lang="en-US" dirty="0"/>
              <a:t> </a:t>
            </a:r>
          </a:p>
          <a:p>
            <a:r>
              <a:rPr lang="en-US" dirty="0"/>
              <a:t>STROBE (</a:t>
            </a:r>
            <a:r>
              <a:rPr lang="en-US" dirty="0" err="1"/>
              <a:t>STrengthening</a:t>
            </a:r>
            <a:r>
              <a:rPr lang="en-US" dirty="0"/>
              <a:t> the Reporting of </a:t>
            </a:r>
            <a:r>
              <a:rPr lang="en-US" dirty="0" err="1"/>
              <a:t>OBservational</a:t>
            </a:r>
            <a:r>
              <a:rPr lang="en-US" dirty="0"/>
              <a:t> studies in Epidemiology): </a:t>
            </a:r>
            <a:r>
              <a:rPr lang="en-US" dirty="0">
                <a:hlinkClick r:id="rId4"/>
              </a:rPr>
              <a:t>https://www.strobe-statement.org/checklists/</a:t>
            </a:r>
            <a:r>
              <a:rPr lang="en-US" dirty="0"/>
              <a:t> </a:t>
            </a:r>
          </a:p>
          <a:p>
            <a:r>
              <a:rPr lang="en-US" dirty="0"/>
              <a:t>CASP: </a:t>
            </a:r>
            <a:r>
              <a:rPr lang="en-US" dirty="0">
                <a:hlinkClick r:id="rId5"/>
              </a:rPr>
              <a:t>https://casp-uk.net/images/checklist/documents/CASP-Cohort-Study-Checklist/CASP-Cohort-Study-Checklist-2018_fillable_form.pdf</a:t>
            </a:r>
            <a:r>
              <a:rPr lang="en-US" dirty="0"/>
              <a:t> </a:t>
            </a:r>
          </a:p>
          <a:p>
            <a:endParaRPr lang="en-US" dirty="0"/>
          </a:p>
        </p:txBody>
      </p:sp>
      <p:pic>
        <p:nvPicPr>
          <p:cNvPr id="4" name="Picture 3" descr="A picture containing text, sign, room, gambling house&#10;&#10;Description automatically generated">
            <a:extLst>
              <a:ext uri="{FF2B5EF4-FFF2-40B4-BE49-F238E27FC236}">
                <a16:creationId xmlns:a16="http://schemas.microsoft.com/office/drawing/2014/main" id="{83ACB043-3461-0575-0DBE-2C24A818E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0755" y="22997"/>
            <a:ext cx="670620" cy="685800"/>
          </a:xfrm>
          <a:prstGeom prst="rect">
            <a:avLst/>
          </a:prstGeom>
        </p:spPr>
      </p:pic>
    </p:spTree>
    <p:extLst>
      <p:ext uri="{BB962C8B-B14F-4D97-AF65-F5344CB8AC3E}">
        <p14:creationId xmlns:p14="http://schemas.microsoft.com/office/powerpoint/2010/main" val="1280564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16544</TotalTime>
  <Words>1828</Words>
  <Application>Microsoft Office PowerPoint</Application>
  <PresentationFormat>Widescreen</PresentationFormat>
  <Paragraphs>254</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Calibri Light</vt:lpstr>
      <vt:lpstr>inherit</vt:lpstr>
      <vt:lpstr>Merriweather</vt:lpstr>
      <vt:lpstr>Source Sans Pro</vt:lpstr>
      <vt:lpstr>Symbol</vt:lpstr>
      <vt:lpstr>Tw Cen MT</vt:lpstr>
      <vt:lpstr>Office Theme</vt:lpstr>
      <vt:lpstr>Evidence Based Dentistry</vt:lpstr>
      <vt:lpstr>Recap</vt:lpstr>
      <vt:lpstr>The goal is to correctly estimate</vt:lpstr>
      <vt:lpstr>Descriptive studies</vt:lpstr>
      <vt:lpstr>Descriptive cross-sectional study</vt:lpstr>
      <vt:lpstr>Descriptive cohort study</vt:lpstr>
      <vt:lpstr>Potential explanations of an association in Causal studies</vt:lpstr>
      <vt:lpstr>Randomized clinical trials (RCTs)</vt:lpstr>
      <vt:lpstr>Causal cohort study</vt:lpstr>
      <vt:lpstr>Case-control</vt:lpstr>
      <vt:lpstr>Causal cross-sectional study</vt:lpstr>
      <vt:lpstr>LECTURE  LEARNING OUTCOMES OF EACH OF THE DIDACTIC SESSIONS</vt:lpstr>
      <vt:lpstr>What is evidence based dentistry?</vt:lpstr>
      <vt:lpstr>Components of Evidence based dentistry</vt:lpstr>
      <vt:lpstr>Evidence based dentistry</vt:lpstr>
      <vt:lpstr>PowerPoint Presentation</vt:lpstr>
      <vt:lpstr>Evidence based dentistry</vt:lpstr>
      <vt:lpstr>Strength of evidence</vt:lpstr>
      <vt:lpstr>PowerPoint Presentation</vt:lpstr>
      <vt:lpstr>PowerPoint Presentation</vt:lpstr>
      <vt:lpstr>Strength of recommendation</vt:lpstr>
      <vt:lpstr>Primary vs. secondary studies</vt:lpstr>
      <vt:lpstr>Why the need for systematic reviews?</vt:lpstr>
      <vt:lpstr>What is a systematic review?</vt:lpstr>
      <vt:lpstr>Systematic reviews</vt:lpstr>
      <vt:lpstr>Systematic vs. narrative reviews</vt:lpstr>
      <vt:lpstr>Cochrane collaboration</vt:lpstr>
      <vt:lpstr>Cochrane Oral Health Group</vt:lpstr>
      <vt:lpstr>PowerPoint Presentation</vt:lpstr>
      <vt:lpstr>PowerPoint Presentation</vt:lpstr>
      <vt:lpstr>PowerPoint Presentation</vt:lpstr>
      <vt:lpstr>PowerPoint Presentation</vt:lpstr>
      <vt:lpstr>Conducting a systematic review</vt:lpstr>
      <vt:lpstr>Research question</vt:lpstr>
      <vt:lpstr>PowerPoint Presentation</vt:lpstr>
      <vt:lpstr>PowerPoint Presentation</vt:lpstr>
      <vt:lpstr>Inclusion and exclusion criteria</vt:lpstr>
      <vt:lpstr>PowerPoint Presentation</vt:lpstr>
      <vt:lpstr>Search Strategy</vt:lpstr>
      <vt:lpstr>PowerPoint Presentation</vt:lpstr>
      <vt:lpstr>PowerPoint Presentation</vt:lpstr>
      <vt:lpstr>PowerPoint Presentation</vt:lpstr>
      <vt:lpstr>PowerPoint Presentation</vt:lpstr>
      <vt:lpstr>Data collection/extraction</vt:lpstr>
      <vt:lpstr>PowerPoint Presentation</vt:lpstr>
      <vt:lpstr>PowerPoint Presentation</vt:lpstr>
      <vt:lpstr>PowerPoint Presentation</vt:lpstr>
      <vt:lpstr>PowerPoint Presentation</vt:lpstr>
      <vt:lpstr>PowerPoint Presentation</vt:lpstr>
      <vt:lpstr>Assess included studies</vt:lpstr>
      <vt:lpstr>PowerPoint Presentation</vt:lpstr>
      <vt:lpstr>Conclude</vt:lpstr>
      <vt:lpstr>PowerPoint Presentation</vt:lpstr>
      <vt:lpstr>PowerPoint Presentation</vt:lpstr>
      <vt:lpstr>Meta-analysis</vt:lpstr>
      <vt:lpstr>PowerPoint Presentation</vt:lpstr>
      <vt:lpstr>PowerPoint Presentation</vt:lpstr>
      <vt:lpstr>Publication bias</vt:lpstr>
      <vt:lpstr>Publication bias</vt:lpstr>
      <vt:lpstr>Grey literature</vt:lpstr>
      <vt:lpstr>Meta-analysis</vt:lpstr>
      <vt:lpstr>Individual Participant level meta-analysis</vt:lpstr>
      <vt:lpstr>Network meta-analysis</vt:lpstr>
      <vt:lpstr>Software to help with systematic reviews and meta-analysis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and Research</dc:title>
  <dc:creator>Talal ALShihayb</dc:creator>
  <cp:lastModifiedBy>Dr. Talal Saleh Alshihayb</cp:lastModifiedBy>
  <cp:revision>1</cp:revision>
  <dcterms:created xsi:type="dcterms:W3CDTF">2022-10-27T12:32:27Z</dcterms:created>
  <dcterms:modified xsi:type="dcterms:W3CDTF">2023-01-22T05:14:35Z</dcterms:modified>
</cp:coreProperties>
</file>